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8" r:id="rId3"/>
    <p:sldId id="280" r:id="rId4"/>
    <p:sldId id="257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</p:sldIdLst>
  <p:sldSz cx="18288000" cy="10287000"/>
  <p:notesSz cx="6805613" cy="99441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" panose="020B0604020202020204" charset="-52"/>
      <p:regular r:id="rId33"/>
      <p:bold r:id="rId34"/>
      <p:italic r:id="rId35"/>
      <p:boldItalic r:id="rId36"/>
    </p:embeddedFont>
    <p:embeddedFont>
      <p:font typeface="Montserrat Black" panose="020B0604020202020204" charset="-52"/>
      <p:bold r:id="rId37"/>
      <p:boldItalic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933"/>
    <a:srgbClr val="2B48FE"/>
    <a:srgbClr val="070A0D"/>
    <a:srgbClr val="FFBC00"/>
    <a:srgbClr val="1D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29C5F-A2AC-C94F-1267-341173E8059A}" v="357" dt="2024-07-12T08:02:37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5205" autoAdjust="0"/>
  </p:normalViewPr>
  <p:slideViewPr>
    <p:cSldViewPr snapToGrid="0">
      <p:cViewPr varScale="1">
        <p:scale>
          <a:sx n="71" d="100"/>
          <a:sy n="71" d="100"/>
        </p:scale>
        <p:origin x="63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239029808568017E-2"/>
          <c:y val="8.6034014381919863E-2"/>
          <c:w val="0.95423085309004807"/>
          <c:h val="0.82140040115811574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explosion val="27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  <a:sp3d prstMaterial="matte">
                <a:bevelT w="0" h="0"/>
                <a:contourClr>
                  <a:scrgbClr r="0" g="0" b="0">
                    <a:tint val="100000"/>
                    <a:shade val="100000"/>
                    <a:hueMod val="100000"/>
                    <a:satMod val="1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5F3-4DCF-A3DC-774652C86E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  <a:sp3d prstMaterial="matte">
                <a:bevelT w="0" h="0"/>
                <a:contourClr>
                  <a:scrgbClr r="0" g="0" b="0">
                    <a:tint val="100000"/>
                    <a:shade val="100000"/>
                    <a:hueMod val="100000"/>
                    <a:satMod val="1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5F3-4DCF-A3DC-774652C86E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  <a:sp3d prstMaterial="matte">
                <a:bevelT w="0" h="0"/>
                <a:contourClr>
                  <a:scrgbClr r="0" g="0" b="0">
                    <a:tint val="100000"/>
                    <a:shade val="100000"/>
                    <a:hueMod val="100000"/>
                    <a:satMod val="10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5F3-4DCF-A3DC-774652C86E02}"/>
              </c:ext>
            </c:extLst>
          </c:dPt>
          <c:dLbls>
            <c:delete val="1"/>
          </c:dLbls>
          <c:cat>
            <c:strRef>
              <c:f>Аркуш1!$A$2:$A$4</c:f>
              <c:strCache>
                <c:ptCount val="3"/>
                <c:pt idx="0">
                  <c:v>посібники</c:v>
                </c:pt>
                <c:pt idx="1">
                  <c:v>монографії</c:v>
                </c:pt>
                <c:pt idx="2">
                  <c:v>розділи у колективних монографіях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23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F3-4DCF-A3DC-774652C86E02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62309074757202E-2"/>
          <c:y val="0.86628769693417418"/>
          <c:w val="0.83939698084166414"/>
          <c:h val="7.3862575364414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0" i="0" u="none" strike="noStrike" kern="1200" baseline="0">
              <a:solidFill>
                <a:srgbClr val="070A0D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100">
          <a:solidFill>
            <a:srgbClr val="070A0D"/>
          </a:solidFill>
        </a:defRPr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71874-B7E2-4B67-B887-E29FDC81638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59A6DC-516F-483A-B82D-8AC305872646}">
      <dgm:prSet phldrT="[Текст]"/>
      <dgm:spPr/>
      <dgm:t>
        <a:bodyPr/>
        <a:lstStyle/>
        <a:p>
          <a:r>
            <a:rPr lang="uk-UA" dirty="0"/>
            <a:t>Підготовка науково-педагогічних кадрів вищої кваліфікації. </a:t>
          </a:r>
          <a:endParaRPr lang="ru-RU" dirty="0"/>
        </a:p>
      </dgm:t>
    </dgm:pt>
    <dgm:pt modelId="{3C2DAE0E-8160-455A-B00E-63EE2C6F5496}" type="parTrans" cxnId="{C60CA699-74FC-472D-859A-CA57B45FF27B}">
      <dgm:prSet/>
      <dgm:spPr/>
      <dgm:t>
        <a:bodyPr/>
        <a:lstStyle/>
        <a:p>
          <a:endParaRPr lang="ru-RU"/>
        </a:p>
      </dgm:t>
    </dgm:pt>
    <dgm:pt modelId="{335B3EDD-8703-4FB8-B8E7-D69CD851D70E}" type="sibTrans" cxnId="{C60CA699-74FC-472D-859A-CA57B45FF27B}">
      <dgm:prSet/>
      <dgm:spPr/>
      <dgm:t>
        <a:bodyPr/>
        <a:lstStyle/>
        <a:p>
          <a:endParaRPr lang="ru-RU"/>
        </a:p>
      </dgm:t>
    </dgm:pt>
    <dgm:pt modelId="{79E20DBC-9F9F-4BFF-A1EF-39458E3DC23D}">
      <dgm:prSet phldrT="[Текст]"/>
      <dgm:spPr/>
      <dgm:t>
        <a:bodyPr/>
        <a:lstStyle/>
        <a:p>
          <a:r>
            <a:rPr lang="uk-UA"/>
            <a:t>Комерціалізація результатів фундаментальних, прикладних і грантових наукових досліджень.</a:t>
          </a:r>
          <a:endParaRPr lang="ru-RU"/>
        </a:p>
      </dgm:t>
    </dgm:pt>
    <dgm:pt modelId="{65425843-4664-422F-8C20-26F811702015}" type="parTrans" cxnId="{40D661BA-BF31-4879-BA58-2A4719A3DB12}">
      <dgm:prSet/>
      <dgm:spPr/>
      <dgm:t>
        <a:bodyPr/>
        <a:lstStyle/>
        <a:p>
          <a:endParaRPr lang="ru-RU"/>
        </a:p>
      </dgm:t>
    </dgm:pt>
    <dgm:pt modelId="{A78C4C9A-2335-4A2A-8D94-33849E21BE82}" type="sibTrans" cxnId="{40D661BA-BF31-4879-BA58-2A4719A3DB12}">
      <dgm:prSet/>
      <dgm:spPr/>
      <dgm:t>
        <a:bodyPr/>
        <a:lstStyle/>
        <a:p>
          <a:endParaRPr lang="ru-RU"/>
        </a:p>
      </dgm:t>
    </dgm:pt>
    <dgm:pt modelId="{306DF3E4-0FA9-4C5D-8C9A-5FA5EDBF756A}">
      <dgm:prSet phldrT="[Текст]"/>
      <dgm:spPr/>
      <dgm:t>
        <a:bodyPr/>
        <a:lstStyle/>
        <a:p>
          <a:r>
            <a:rPr lang="uk-UA"/>
            <a:t>Інноваційне матеріально-технічне забезпечення </a:t>
          </a:r>
          <a:br>
            <a:rPr lang="uk-UA"/>
          </a:br>
          <a:r>
            <a:rPr lang="uk-UA"/>
            <a:t>і трансфер технологій. </a:t>
          </a:r>
          <a:endParaRPr lang="ru-RU"/>
        </a:p>
      </dgm:t>
    </dgm:pt>
    <dgm:pt modelId="{7F8209D3-DDBB-4666-A69C-1358CC027ACB}" type="parTrans" cxnId="{F9978904-2389-4996-8B73-681CC96BEA3C}">
      <dgm:prSet/>
      <dgm:spPr/>
      <dgm:t>
        <a:bodyPr/>
        <a:lstStyle/>
        <a:p>
          <a:endParaRPr lang="ru-RU"/>
        </a:p>
      </dgm:t>
    </dgm:pt>
    <dgm:pt modelId="{D0EA8F4B-1D8F-4FB6-9FAF-32CEDE803E0D}" type="sibTrans" cxnId="{F9978904-2389-4996-8B73-681CC96BEA3C}">
      <dgm:prSet/>
      <dgm:spPr/>
      <dgm:t>
        <a:bodyPr/>
        <a:lstStyle/>
        <a:p>
          <a:endParaRPr lang="ru-RU"/>
        </a:p>
      </dgm:t>
    </dgm:pt>
    <dgm:pt modelId="{07BC1AB0-ED7F-40C4-9777-912E812BFD8E}">
      <dgm:prSet phldrT="[Текст]"/>
      <dgm:spPr/>
      <dgm:t>
        <a:bodyPr/>
        <a:lstStyle/>
        <a:p>
          <a:r>
            <a:rPr lang="uk-UA"/>
            <a:t>Міжнародне наукове співробітництво й інтернаціоналізація освітньо-наукової діяльності.</a:t>
          </a:r>
          <a:endParaRPr lang="ru-RU"/>
        </a:p>
      </dgm:t>
    </dgm:pt>
    <dgm:pt modelId="{904FBA98-B60A-444D-A1A1-4A1D52479B9C}" type="parTrans" cxnId="{5498EE8F-DCCB-4FE0-8458-5814E0BC2F92}">
      <dgm:prSet/>
      <dgm:spPr/>
      <dgm:t>
        <a:bodyPr/>
        <a:lstStyle/>
        <a:p>
          <a:endParaRPr lang="ru-RU"/>
        </a:p>
      </dgm:t>
    </dgm:pt>
    <dgm:pt modelId="{8194A036-8246-4DFF-BD40-CB5DFA2B0FB6}" type="sibTrans" cxnId="{5498EE8F-DCCB-4FE0-8458-5814E0BC2F92}">
      <dgm:prSet/>
      <dgm:spPr/>
      <dgm:t>
        <a:bodyPr/>
        <a:lstStyle/>
        <a:p>
          <a:endParaRPr lang="ru-RU"/>
        </a:p>
      </dgm:t>
    </dgm:pt>
    <dgm:pt modelId="{15F21A97-EA04-4B83-BD8F-CDCD0D3FFF5D}">
      <dgm:prSet phldrT="[Текст]"/>
      <dgm:spPr/>
      <dgm:t>
        <a:bodyPr/>
        <a:lstStyle/>
        <a:p>
          <a:r>
            <a:rPr lang="uk-UA"/>
            <a:t>Науково-консультативна й науково-експертна робота.</a:t>
          </a:r>
          <a:endParaRPr lang="ru-RU"/>
        </a:p>
      </dgm:t>
    </dgm:pt>
    <dgm:pt modelId="{17114725-948F-4F5B-A864-E3172976E7C1}" type="parTrans" cxnId="{626AC954-3914-40D5-987F-352ABB601538}">
      <dgm:prSet/>
      <dgm:spPr/>
      <dgm:t>
        <a:bodyPr/>
        <a:lstStyle/>
        <a:p>
          <a:endParaRPr lang="ru-RU"/>
        </a:p>
      </dgm:t>
    </dgm:pt>
    <dgm:pt modelId="{AC22AE47-5C33-43D7-ADA7-0C82AEBA27F1}" type="sibTrans" cxnId="{626AC954-3914-40D5-987F-352ABB601538}">
      <dgm:prSet/>
      <dgm:spPr/>
      <dgm:t>
        <a:bodyPr/>
        <a:lstStyle/>
        <a:p>
          <a:endParaRPr lang="ru-RU"/>
        </a:p>
      </dgm:t>
    </dgm:pt>
    <dgm:pt modelId="{2B3D6EFA-31E5-4729-BAAA-CF4360CFE353}">
      <dgm:prSet phldrT="[Текст]"/>
      <dgm:spPr/>
      <dgm:t>
        <a:bodyPr/>
        <a:lstStyle/>
        <a:p>
          <a:r>
            <a:rPr lang="uk-UA"/>
            <a:t>Редакційно-видавнича політика і відкрита наука. </a:t>
          </a:r>
          <a:endParaRPr lang="ru-RU" dirty="0"/>
        </a:p>
      </dgm:t>
    </dgm:pt>
    <dgm:pt modelId="{B9A102BF-742A-4D72-8D51-5C3FF4244ADB}" type="parTrans" cxnId="{AD46C10A-8895-4594-AA5B-EE93EF0CE773}">
      <dgm:prSet/>
      <dgm:spPr/>
      <dgm:t>
        <a:bodyPr/>
        <a:lstStyle/>
        <a:p>
          <a:endParaRPr lang="ru-RU"/>
        </a:p>
      </dgm:t>
    </dgm:pt>
    <dgm:pt modelId="{BEF43B0F-A085-4611-AB50-3D7325EAB43F}" type="sibTrans" cxnId="{AD46C10A-8895-4594-AA5B-EE93EF0CE773}">
      <dgm:prSet/>
      <dgm:spPr/>
      <dgm:t>
        <a:bodyPr/>
        <a:lstStyle/>
        <a:p>
          <a:endParaRPr lang="ru-RU"/>
        </a:p>
      </dgm:t>
    </dgm:pt>
    <dgm:pt modelId="{D7EDB782-F3F9-40E9-AA6F-A5FE7C8E82C5}" type="pres">
      <dgm:prSet presAssocID="{A4371874-B7E2-4B67-B887-E29FDC81638F}" presName="linear" presStyleCnt="0">
        <dgm:presLayoutVars>
          <dgm:dir/>
          <dgm:animLvl val="lvl"/>
          <dgm:resizeHandles val="exact"/>
        </dgm:presLayoutVars>
      </dgm:prSet>
      <dgm:spPr/>
    </dgm:pt>
    <dgm:pt modelId="{97C8EC08-8BB4-4E30-AE8A-84739419B932}" type="pres">
      <dgm:prSet presAssocID="{BC59A6DC-516F-483A-B82D-8AC305872646}" presName="parentLin" presStyleCnt="0"/>
      <dgm:spPr/>
    </dgm:pt>
    <dgm:pt modelId="{65B41944-B01B-4DFC-B74D-489CCCCBB76D}" type="pres">
      <dgm:prSet presAssocID="{BC59A6DC-516F-483A-B82D-8AC305872646}" presName="parentLeftMargin" presStyleLbl="node1" presStyleIdx="0" presStyleCnt="6"/>
      <dgm:spPr/>
    </dgm:pt>
    <dgm:pt modelId="{B549753E-1B86-440E-9D4E-3BDB5A389A53}" type="pres">
      <dgm:prSet presAssocID="{BC59A6DC-516F-483A-B82D-8AC305872646}" presName="parentText" presStyleLbl="node1" presStyleIdx="0" presStyleCnt="6" custScaleX="121285">
        <dgm:presLayoutVars>
          <dgm:chMax val="0"/>
          <dgm:bulletEnabled val="1"/>
        </dgm:presLayoutVars>
      </dgm:prSet>
      <dgm:spPr/>
    </dgm:pt>
    <dgm:pt modelId="{62AE0188-F0ED-4A9E-870C-5B79CA0BED0D}" type="pres">
      <dgm:prSet presAssocID="{BC59A6DC-516F-483A-B82D-8AC305872646}" presName="negativeSpace" presStyleCnt="0"/>
      <dgm:spPr/>
    </dgm:pt>
    <dgm:pt modelId="{8046E48F-97E8-4AE8-85E2-9B84D718C287}" type="pres">
      <dgm:prSet presAssocID="{BC59A6DC-516F-483A-B82D-8AC305872646}" presName="childText" presStyleLbl="conFgAcc1" presStyleIdx="0" presStyleCnt="6">
        <dgm:presLayoutVars>
          <dgm:bulletEnabled val="1"/>
        </dgm:presLayoutVars>
      </dgm:prSet>
      <dgm:spPr/>
    </dgm:pt>
    <dgm:pt modelId="{7579D313-C1EB-4668-96DF-BAB78A57EDDF}" type="pres">
      <dgm:prSet presAssocID="{335B3EDD-8703-4FB8-B8E7-D69CD851D70E}" presName="spaceBetweenRectangles" presStyleCnt="0"/>
      <dgm:spPr/>
    </dgm:pt>
    <dgm:pt modelId="{A570C93C-F294-4681-90B9-8025825BB647}" type="pres">
      <dgm:prSet presAssocID="{79E20DBC-9F9F-4BFF-A1EF-39458E3DC23D}" presName="parentLin" presStyleCnt="0"/>
      <dgm:spPr/>
    </dgm:pt>
    <dgm:pt modelId="{22F091D3-FCB9-4419-B195-25621534CD29}" type="pres">
      <dgm:prSet presAssocID="{79E20DBC-9F9F-4BFF-A1EF-39458E3DC23D}" presName="parentLeftMargin" presStyleLbl="node1" presStyleIdx="0" presStyleCnt="6"/>
      <dgm:spPr/>
    </dgm:pt>
    <dgm:pt modelId="{7863CDF0-ACA9-400C-973E-42B3FB040566}" type="pres">
      <dgm:prSet presAssocID="{79E20DBC-9F9F-4BFF-A1EF-39458E3DC23D}" presName="parentText" presStyleLbl="node1" presStyleIdx="1" presStyleCnt="6" custScaleX="119008">
        <dgm:presLayoutVars>
          <dgm:chMax val="0"/>
          <dgm:bulletEnabled val="1"/>
        </dgm:presLayoutVars>
      </dgm:prSet>
      <dgm:spPr/>
    </dgm:pt>
    <dgm:pt modelId="{73E74F58-6D04-4A13-843E-E01DD53F40F4}" type="pres">
      <dgm:prSet presAssocID="{79E20DBC-9F9F-4BFF-A1EF-39458E3DC23D}" presName="negativeSpace" presStyleCnt="0"/>
      <dgm:spPr/>
    </dgm:pt>
    <dgm:pt modelId="{1A51EAB1-EF9B-4572-96AD-33D28692C97F}" type="pres">
      <dgm:prSet presAssocID="{79E20DBC-9F9F-4BFF-A1EF-39458E3DC23D}" presName="childText" presStyleLbl="conFgAcc1" presStyleIdx="1" presStyleCnt="6">
        <dgm:presLayoutVars>
          <dgm:bulletEnabled val="1"/>
        </dgm:presLayoutVars>
      </dgm:prSet>
      <dgm:spPr/>
    </dgm:pt>
    <dgm:pt modelId="{ADB11976-8451-4079-AF2F-0340DAB53F2C}" type="pres">
      <dgm:prSet presAssocID="{A78C4C9A-2335-4A2A-8D94-33849E21BE82}" presName="spaceBetweenRectangles" presStyleCnt="0"/>
      <dgm:spPr/>
    </dgm:pt>
    <dgm:pt modelId="{FCA9D674-8EF3-43E3-BC9A-11C36B8D7A19}" type="pres">
      <dgm:prSet presAssocID="{306DF3E4-0FA9-4C5D-8C9A-5FA5EDBF756A}" presName="parentLin" presStyleCnt="0"/>
      <dgm:spPr/>
    </dgm:pt>
    <dgm:pt modelId="{6B429C16-4BBC-46C5-8D9B-02BCFA0D1C93}" type="pres">
      <dgm:prSet presAssocID="{306DF3E4-0FA9-4C5D-8C9A-5FA5EDBF756A}" presName="parentLeftMargin" presStyleLbl="node1" presStyleIdx="1" presStyleCnt="6"/>
      <dgm:spPr/>
    </dgm:pt>
    <dgm:pt modelId="{42065637-003F-454A-9702-A2FB43729100}" type="pres">
      <dgm:prSet presAssocID="{306DF3E4-0FA9-4C5D-8C9A-5FA5EDBF756A}" presName="parentText" presStyleLbl="node1" presStyleIdx="2" presStyleCnt="6" custScaleX="116066">
        <dgm:presLayoutVars>
          <dgm:chMax val="0"/>
          <dgm:bulletEnabled val="1"/>
        </dgm:presLayoutVars>
      </dgm:prSet>
      <dgm:spPr/>
    </dgm:pt>
    <dgm:pt modelId="{D8D69DFD-C8D0-4974-B2C9-B160C6ED01D5}" type="pres">
      <dgm:prSet presAssocID="{306DF3E4-0FA9-4C5D-8C9A-5FA5EDBF756A}" presName="negativeSpace" presStyleCnt="0"/>
      <dgm:spPr/>
    </dgm:pt>
    <dgm:pt modelId="{17EC7070-E270-4FE4-A87F-BCD0CAB063DD}" type="pres">
      <dgm:prSet presAssocID="{306DF3E4-0FA9-4C5D-8C9A-5FA5EDBF756A}" presName="childText" presStyleLbl="conFgAcc1" presStyleIdx="2" presStyleCnt="6">
        <dgm:presLayoutVars>
          <dgm:bulletEnabled val="1"/>
        </dgm:presLayoutVars>
      </dgm:prSet>
      <dgm:spPr/>
    </dgm:pt>
    <dgm:pt modelId="{EFB36F5C-6491-404A-A8E1-C658E5375746}" type="pres">
      <dgm:prSet presAssocID="{D0EA8F4B-1D8F-4FB6-9FAF-32CEDE803E0D}" presName="spaceBetweenRectangles" presStyleCnt="0"/>
      <dgm:spPr/>
    </dgm:pt>
    <dgm:pt modelId="{6998499A-1904-4E3D-A066-451A1DA59283}" type="pres">
      <dgm:prSet presAssocID="{15F21A97-EA04-4B83-BD8F-CDCD0D3FFF5D}" presName="parentLin" presStyleCnt="0"/>
      <dgm:spPr/>
    </dgm:pt>
    <dgm:pt modelId="{C1C85C81-889C-4035-AD41-5EF82EB5D7D7}" type="pres">
      <dgm:prSet presAssocID="{15F21A97-EA04-4B83-BD8F-CDCD0D3FFF5D}" presName="parentLeftMargin" presStyleLbl="node1" presStyleIdx="2" presStyleCnt="6"/>
      <dgm:spPr/>
    </dgm:pt>
    <dgm:pt modelId="{CEE9B59A-F273-4245-9AD6-26565F95464A}" type="pres">
      <dgm:prSet presAssocID="{15F21A97-EA04-4B83-BD8F-CDCD0D3FFF5D}" presName="parentText" presStyleLbl="node1" presStyleIdx="3" presStyleCnt="6" custScaleX="111702">
        <dgm:presLayoutVars>
          <dgm:chMax val="0"/>
          <dgm:bulletEnabled val="1"/>
        </dgm:presLayoutVars>
      </dgm:prSet>
      <dgm:spPr/>
    </dgm:pt>
    <dgm:pt modelId="{5124E35B-C661-48CD-B217-4B3F0ABEA1E7}" type="pres">
      <dgm:prSet presAssocID="{15F21A97-EA04-4B83-BD8F-CDCD0D3FFF5D}" presName="negativeSpace" presStyleCnt="0"/>
      <dgm:spPr/>
    </dgm:pt>
    <dgm:pt modelId="{11E506DA-F0ED-44FF-B0B7-35B8E0A3C1B0}" type="pres">
      <dgm:prSet presAssocID="{15F21A97-EA04-4B83-BD8F-CDCD0D3FFF5D}" presName="childText" presStyleLbl="conFgAcc1" presStyleIdx="3" presStyleCnt="6">
        <dgm:presLayoutVars>
          <dgm:bulletEnabled val="1"/>
        </dgm:presLayoutVars>
      </dgm:prSet>
      <dgm:spPr/>
    </dgm:pt>
    <dgm:pt modelId="{5711F72B-D71A-4C96-928C-723CC7F88F72}" type="pres">
      <dgm:prSet presAssocID="{AC22AE47-5C33-43D7-ADA7-0C82AEBA27F1}" presName="spaceBetweenRectangles" presStyleCnt="0"/>
      <dgm:spPr/>
    </dgm:pt>
    <dgm:pt modelId="{1630372C-8A38-47C0-9FF2-84EE73B57AB2}" type="pres">
      <dgm:prSet presAssocID="{2B3D6EFA-31E5-4729-BAAA-CF4360CFE353}" presName="parentLin" presStyleCnt="0"/>
      <dgm:spPr/>
    </dgm:pt>
    <dgm:pt modelId="{E041A08A-418C-4D85-A30F-26C51B1C06E4}" type="pres">
      <dgm:prSet presAssocID="{2B3D6EFA-31E5-4729-BAAA-CF4360CFE353}" presName="parentLeftMargin" presStyleLbl="node1" presStyleIdx="3" presStyleCnt="6"/>
      <dgm:spPr/>
    </dgm:pt>
    <dgm:pt modelId="{5FC000C1-67B4-4313-8256-4A0B20BF03FD}" type="pres">
      <dgm:prSet presAssocID="{2B3D6EFA-31E5-4729-BAAA-CF4360CFE353}" presName="parentText" presStyleLbl="node1" presStyleIdx="4" presStyleCnt="6" custScaleX="107215">
        <dgm:presLayoutVars>
          <dgm:chMax val="0"/>
          <dgm:bulletEnabled val="1"/>
        </dgm:presLayoutVars>
      </dgm:prSet>
      <dgm:spPr/>
    </dgm:pt>
    <dgm:pt modelId="{97BE396F-2773-42CB-8C47-12C488C9A0A0}" type="pres">
      <dgm:prSet presAssocID="{2B3D6EFA-31E5-4729-BAAA-CF4360CFE353}" presName="negativeSpace" presStyleCnt="0"/>
      <dgm:spPr/>
    </dgm:pt>
    <dgm:pt modelId="{6CB59F42-337F-4F65-99F5-025BFEB60BB4}" type="pres">
      <dgm:prSet presAssocID="{2B3D6EFA-31E5-4729-BAAA-CF4360CFE353}" presName="childText" presStyleLbl="conFgAcc1" presStyleIdx="4" presStyleCnt="6">
        <dgm:presLayoutVars>
          <dgm:bulletEnabled val="1"/>
        </dgm:presLayoutVars>
      </dgm:prSet>
      <dgm:spPr/>
    </dgm:pt>
    <dgm:pt modelId="{85098D95-729C-4504-96AE-4B7FE477AD7F}" type="pres">
      <dgm:prSet presAssocID="{BEF43B0F-A085-4611-AB50-3D7325EAB43F}" presName="spaceBetweenRectangles" presStyleCnt="0"/>
      <dgm:spPr/>
    </dgm:pt>
    <dgm:pt modelId="{7E52F38D-FEE9-43DA-B0D8-F6C3D4A205A5}" type="pres">
      <dgm:prSet presAssocID="{07BC1AB0-ED7F-40C4-9777-912E812BFD8E}" presName="parentLin" presStyleCnt="0"/>
      <dgm:spPr/>
    </dgm:pt>
    <dgm:pt modelId="{79ABB16C-39B5-4598-B378-2927AF92307A}" type="pres">
      <dgm:prSet presAssocID="{07BC1AB0-ED7F-40C4-9777-912E812BFD8E}" presName="parentLeftMargin" presStyleLbl="node1" presStyleIdx="4" presStyleCnt="6"/>
      <dgm:spPr/>
    </dgm:pt>
    <dgm:pt modelId="{D9F83F1E-02C5-4D9A-AA6C-8575F12BC44F}" type="pres">
      <dgm:prSet presAssocID="{07BC1AB0-ED7F-40C4-9777-912E812BFD8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F1A3EA4D-090B-4E4C-8715-DFD051893296}" type="pres">
      <dgm:prSet presAssocID="{07BC1AB0-ED7F-40C4-9777-912E812BFD8E}" presName="negativeSpace" presStyleCnt="0"/>
      <dgm:spPr/>
    </dgm:pt>
    <dgm:pt modelId="{EE7C239D-B9E7-4FF5-B80F-87DF55A17A07}" type="pres">
      <dgm:prSet presAssocID="{07BC1AB0-ED7F-40C4-9777-912E812BFD8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9978904-2389-4996-8B73-681CC96BEA3C}" srcId="{A4371874-B7E2-4B67-B887-E29FDC81638F}" destId="{306DF3E4-0FA9-4C5D-8C9A-5FA5EDBF756A}" srcOrd="2" destOrd="0" parTransId="{7F8209D3-DDBB-4666-A69C-1358CC027ACB}" sibTransId="{D0EA8F4B-1D8F-4FB6-9FAF-32CEDE803E0D}"/>
    <dgm:cxn modelId="{F240C408-11FC-420A-9368-EC873C221826}" type="presOf" srcId="{2B3D6EFA-31E5-4729-BAAA-CF4360CFE353}" destId="{5FC000C1-67B4-4313-8256-4A0B20BF03FD}" srcOrd="1" destOrd="0" presId="urn:microsoft.com/office/officeart/2005/8/layout/list1"/>
    <dgm:cxn modelId="{C6BDCE08-849E-4216-B189-D7648A14BCB0}" type="presOf" srcId="{A4371874-B7E2-4B67-B887-E29FDC81638F}" destId="{D7EDB782-F3F9-40E9-AA6F-A5FE7C8E82C5}" srcOrd="0" destOrd="0" presId="urn:microsoft.com/office/officeart/2005/8/layout/list1"/>
    <dgm:cxn modelId="{AD46C10A-8895-4594-AA5B-EE93EF0CE773}" srcId="{A4371874-B7E2-4B67-B887-E29FDC81638F}" destId="{2B3D6EFA-31E5-4729-BAAA-CF4360CFE353}" srcOrd="4" destOrd="0" parTransId="{B9A102BF-742A-4D72-8D51-5C3FF4244ADB}" sibTransId="{BEF43B0F-A085-4611-AB50-3D7325EAB43F}"/>
    <dgm:cxn modelId="{9D37523A-DBFE-4E5D-8799-FED996B0B7A2}" type="presOf" srcId="{2B3D6EFA-31E5-4729-BAAA-CF4360CFE353}" destId="{E041A08A-418C-4D85-A30F-26C51B1C06E4}" srcOrd="0" destOrd="0" presId="urn:microsoft.com/office/officeart/2005/8/layout/list1"/>
    <dgm:cxn modelId="{1A056D3D-AE5D-45AF-95D0-2AA9C1A20D5E}" type="presOf" srcId="{07BC1AB0-ED7F-40C4-9777-912E812BFD8E}" destId="{79ABB16C-39B5-4598-B378-2927AF92307A}" srcOrd="0" destOrd="0" presId="urn:microsoft.com/office/officeart/2005/8/layout/list1"/>
    <dgm:cxn modelId="{626AC954-3914-40D5-987F-352ABB601538}" srcId="{A4371874-B7E2-4B67-B887-E29FDC81638F}" destId="{15F21A97-EA04-4B83-BD8F-CDCD0D3FFF5D}" srcOrd="3" destOrd="0" parTransId="{17114725-948F-4F5B-A864-E3172976E7C1}" sibTransId="{AC22AE47-5C33-43D7-ADA7-0C82AEBA27F1}"/>
    <dgm:cxn modelId="{BF7E8C82-B46C-4B92-ABFB-B598BEF240FE}" type="presOf" srcId="{07BC1AB0-ED7F-40C4-9777-912E812BFD8E}" destId="{D9F83F1E-02C5-4D9A-AA6C-8575F12BC44F}" srcOrd="1" destOrd="0" presId="urn:microsoft.com/office/officeart/2005/8/layout/list1"/>
    <dgm:cxn modelId="{5498EE8F-DCCB-4FE0-8458-5814E0BC2F92}" srcId="{A4371874-B7E2-4B67-B887-E29FDC81638F}" destId="{07BC1AB0-ED7F-40C4-9777-912E812BFD8E}" srcOrd="5" destOrd="0" parTransId="{904FBA98-B60A-444D-A1A1-4A1D52479B9C}" sibTransId="{8194A036-8246-4DFF-BD40-CB5DFA2B0FB6}"/>
    <dgm:cxn modelId="{C60CA699-74FC-472D-859A-CA57B45FF27B}" srcId="{A4371874-B7E2-4B67-B887-E29FDC81638F}" destId="{BC59A6DC-516F-483A-B82D-8AC305872646}" srcOrd="0" destOrd="0" parTransId="{3C2DAE0E-8160-455A-B00E-63EE2C6F5496}" sibTransId="{335B3EDD-8703-4FB8-B8E7-D69CD851D70E}"/>
    <dgm:cxn modelId="{C36590A5-2A74-48F7-AD0F-D5FD31512063}" type="presOf" srcId="{79E20DBC-9F9F-4BFF-A1EF-39458E3DC23D}" destId="{22F091D3-FCB9-4419-B195-25621534CD29}" srcOrd="0" destOrd="0" presId="urn:microsoft.com/office/officeart/2005/8/layout/list1"/>
    <dgm:cxn modelId="{49EBD7B5-0538-45CF-998C-361200177B6C}" type="presOf" srcId="{306DF3E4-0FA9-4C5D-8C9A-5FA5EDBF756A}" destId="{42065637-003F-454A-9702-A2FB43729100}" srcOrd="1" destOrd="0" presId="urn:microsoft.com/office/officeart/2005/8/layout/list1"/>
    <dgm:cxn modelId="{40D661BA-BF31-4879-BA58-2A4719A3DB12}" srcId="{A4371874-B7E2-4B67-B887-E29FDC81638F}" destId="{79E20DBC-9F9F-4BFF-A1EF-39458E3DC23D}" srcOrd="1" destOrd="0" parTransId="{65425843-4664-422F-8C20-26F811702015}" sibTransId="{A78C4C9A-2335-4A2A-8D94-33849E21BE82}"/>
    <dgm:cxn modelId="{4CC8AABB-DB91-4D65-A5A7-CC6CD6CF6E58}" type="presOf" srcId="{15F21A97-EA04-4B83-BD8F-CDCD0D3FFF5D}" destId="{CEE9B59A-F273-4245-9AD6-26565F95464A}" srcOrd="1" destOrd="0" presId="urn:microsoft.com/office/officeart/2005/8/layout/list1"/>
    <dgm:cxn modelId="{E8BF17BD-D927-4713-9E8F-9C095A5890F3}" type="presOf" srcId="{79E20DBC-9F9F-4BFF-A1EF-39458E3DC23D}" destId="{7863CDF0-ACA9-400C-973E-42B3FB040566}" srcOrd="1" destOrd="0" presId="urn:microsoft.com/office/officeart/2005/8/layout/list1"/>
    <dgm:cxn modelId="{8EDE75C6-A0D7-4AA7-BAAE-052893D1F69A}" type="presOf" srcId="{15F21A97-EA04-4B83-BD8F-CDCD0D3FFF5D}" destId="{C1C85C81-889C-4035-AD41-5EF82EB5D7D7}" srcOrd="0" destOrd="0" presId="urn:microsoft.com/office/officeart/2005/8/layout/list1"/>
    <dgm:cxn modelId="{D241A0C6-A39A-4924-B406-91A2CB6AE1EF}" type="presOf" srcId="{BC59A6DC-516F-483A-B82D-8AC305872646}" destId="{65B41944-B01B-4DFC-B74D-489CCCCBB76D}" srcOrd="0" destOrd="0" presId="urn:microsoft.com/office/officeart/2005/8/layout/list1"/>
    <dgm:cxn modelId="{60F0CBFA-52E6-4791-9876-2E416B83462E}" type="presOf" srcId="{BC59A6DC-516F-483A-B82D-8AC305872646}" destId="{B549753E-1B86-440E-9D4E-3BDB5A389A53}" srcOrd="1" destOrd="0" presId="urn:microsoft.com/office/officeart/2005/8/layout/list1"/>
    <dgm:cxn modelId="{2BB60FFC-CDF1-4CDA-AAD0-6DCD55C1E7D1}" type="presOf" srcId="{306DF3E4-0FA9-4C5D-8C9A-5FA5EDBF756A}" destId="{6B429C16-4BBC-46C5-8D9B-02BCFA0D1C93}" srcOrd="0" destOrd="0" presId="urn:microsoft.com/office/officeart/2005/8/layout/list1"/>
    <dgm:cxn modelId="{3CF6BCB8-50F7-4B32-A15B-60165DB0412A}" type="presParOf" srcId="{D7EDB782-F3F9-40E9-AA6F-A5FE7C8E82C5}" destId="{97C8EC08-8BB4-4E30-AE8A-84739419B932}" srcOrd="0" destOrd="0" presId="urn:microsoft.com/office/officeart/2005/8/layout/list1"/>
    <dgm:cxn modelId="{A1C62C02-5690-476C-BDEF-41BEFE710804}" type="presParOf" srcId="{97C8EC08-8BB4-4E30-AE8A-84739419B932}" destId="{65B41944-B01B-4DFC-B74D-489CCCCBB76D}" srcOrd="0" destOrd="0" presId="urn:microsoft.com/office/officeart/2005/8/layout/list1"/>
    <dgm:cxn modelId="{967798E6-F688-46B8-BEB9-486959876B63}" type="presParOf" srcId="{97C8EC08-8BB4-4E30-AE8A-84739419B932}" destId="{B549753E-1B86-440E-9D4E-3BDB5A389A53}" srcOrd="1" destOrd="0" presId="urn:microsoft.com/office/officeart/2005/8/layout/list1"/>
    <dgm:cxn modelId="{85BF7050-6CB4-4007-975B-822A87B832F7}" type="presParOf" srcId="{D7EDB782-F3F9-40E9-AA6F-A5FE7C8E82C5}" destId="{62AE0188-F0ED-4A9E-870C-5B79CA0BED0D}" srcOrd="1" destOrd="0" presId="urn:microsoft.com/office/officeart/2005/8/layout/list1"/>
    <dgm:cxn modelId="{6DA9A5F8-1184-41BA-B2A7-374C1FF77270}" type="presParOf" srcId="{D7EDB782-F3F9-40E9-AA6F-A5FE7C8E82C5}" destId="{8046E48F-97E8-4AE8-85E2-9B84D718C287}" srcOrd="2" destOrd="0" presId="urn:microsoft.com/office/officeart/2005/8/layout/list1"/>
    <dgm:cxn modelId="{673B20A2-14CB-46BE-9C65-FB7482279B5C}" type="presParOf" srcId="{D7EDB782-F3F9-40E9-AA6F-A5FE7C8E82C5}" destId="{7579D313-C1EB-4668-96DF-BAB78A57EDDF}" srcOrd="3" destOrd="0" presId="urn:microsoft.com/office/officeart/2005/8/layout/list1"/>
    <dgm:cxn modelId="{7587D311-5CB1-43D8-B97A-8F7BDDD52460}" type="presParOf" srcId="{D7EDB782-F3F9-40E9-AA6F-A5FE7C8E82C5}" destId="{A570C93C-F294-4681-90B9-8025825BB647}" srcOrd="4" destOrd="0" presId="urn:microsoft.com/office/officeart/2005/8/layout/list1"/>
    <dgm:cxn modelId="{28840434-20E7-4900-B8DE-2BA9F7271C78}" type="presParOf" srcId="{A570C93C-F294-4681-90B9-8025825BB647}" destId="{22F091D3-FCB9-4419-B195-25621534CD29}" srcOrd="0" destOrd="0" presId="urn:microsoft.com/office/officeart/2005/8/layout/list1"/>
    <dgm:cxn modelId="{0A31F6CE-7BFF-4BEF-A10A-14E329BA2EF0}" type="presParOf" srcId="{A570C93C-F294-4681-90B9-8025825BB647}" destId="{7863CDF0-ACA9-400C-973E-42B3FB040566}" srcOrd="1" destOrd="0" presId="urn:microsoft.com/office/officeart/2005/8/layout/list1"/>
    <dgm:cxn modelId="{96181603-DE1C-4846-BEE9-830542A56323}" type="presParOf" srcId="{D7EDB782-F3F9-40E9-AA6F-A5FE7C8E82C5}" destId="{73E74F58-6D04-4A13-843E-E01DD53F40F4}" srcOrd="5" destOrd="0" presId="urn:microsoft.com/office/officeart/2005/8/layout/list1"/>
    <dgm:cxn modelId="{7339044E-CDD9-472E-9695-F74B00DF2661}" type="presParOf" srcId="{D7EDB782-F3F9-40E9-AA6F-A5FE7C8E82C5}" destId="{1A51EAB1-EF9B-4572-96AD-33D28692C97F}" srcOrd="6" destOrd="0" presId="urn:microsoft.com/office/officeart/2005/8/layout/list1"/>
    <dgm:cxn modelId="{EE71EB5D-558C-4E41-9E63-93F7C5A6E6E0}" type="presParOf" srcId="{D7EDB782-F3F9-40E9-AA6F-A5FE7C8E82C5}" destId="{ADB11976-8451-4079-AF2F-0340DAB53F2C}" srcOrd="7" destOrd="0" presId="urn:microsoft.com/office/officeart/2005/8/layout/list1"/>
    <dgm:cxn modelId="{500EE50C-2D1C-4060-B25D-2B7CE6A0B34F}" type="presParOf" srcId="{D7EDB782-F3F9-40E9-AA6F-A5FE7C8E82C5}" destId="{FCA9D674-8EF3-43E3-BC9A-11C36B8D7A19}" srcOrd="8" destOrd="0" presId="urn:microsoft.com/office/officeart/2005/8/layout/list1"/>
    <dgm:cxn modelId="{5A5802BF-14C6-4CBB-AF3F-52B57F246372}" type="presParOf" srcId="{FCA9D674-8EF3-43E3-BC9A-11C36B8D7A19}" destId="{6B429C16-4BBC-46C5-8D9B-02BCFA0D1C93}" srcOrd="0" destOrd="0" presId="urn:microsoft.com/office/officeart/2005/8/layout/list1"/>
    <dgm:cxn modelId="{E12E037D-4184-4B3F-A6FA-D019DA452EA2}" type="presParOf" srcId="{FCA9D674-8EF3-43E3-BC9A-11C36B8D7A19}" destId="{42065637-003F-454A-9702-A2FB43729100}" srcOrd="1" destOrd="0" presId="urn:microsoft.com/office/officeart/2005/8/layout/list1"/>
    <dgm:cxn modelId="{8AECF53E-5096-42F8-BBF1-CFF606B57168}" type="presParOf" srcId="{D7EDB782-F3F9-40E9-AA6F-A5FE7C8E82C5}" destId="{D8D69DFD-C8D0-4974-B2C9-B160C6ED01D5}" srcOrd="9" destOrd="0" presId="urn:microsoft.com/office/officeart/2005/8/layout/list1"/>
    <dgm:cxn modelId="{1E2D9AD7-551F-44EB-A4D5-5CD079BFBF88}" type="presParOf" srcId="{D7EDB782-F3F9-40E9-AA6F-A5FE7C8E82C5}" destId="{17EC7070-E270-4FE4-A87F-BCD0CAB063DD}" srcOrd="10" destOrd="0" presId="urn:microsoft.com/office/officeart/2005/8/layout/list1"/>
    <dgm:cxn modelId="{4C781932-836C-4AB7-9546-D26392101558}" type="presParOf" srcId="{D7EDB782-F3F9-40E9-AA6F-A5FE7C8E82C5}" destId="{EFB36F5C-6491-404A-A8E1-C658E5375746}" srcOrd="11" destOrd="0" presId="urn:microsoft.com/office/officeart/2005/8/layout/list1"/>
    <dgm:cxn modelId="{11A3F7C0-381E-4E24-A5A5-DBD2D0ECF7CC}" type="presParOf" srcId="{D7EDB782-F3F9-40E9-AA6F-A5FE7C8E82C5}" destId="{6998499A-1904-4E3D-A066-451A1DA59283}" srcOrd="12" destOrd="0" presId="urn:microsoft.com/office/officeart/2005/8/layout/list1"/>
    <dgm:cxn modelId="{41AA9020-D326-4E6F-A683-A6E74CCFA86F}" type="presParOf" srcId="{6998499A-1904-4E3D-A066-451A1DA59283}" destId="{C1C85C81-889C-4035-AD41-5EF82EB5D7D7}" srcOrd="0" destOrd="0" presId="urn:microsoft.com/office/officeart/2005/8/layout/list1"/>
    <dgm:cxn modelId="{154B3D5A-33B0-4D6E-AF0A-AE43F6770563}" type="presParOf" srcId="{6998499A-1904-4E3D-A066-451A1DA59283}" destId="{CEE9B59A-F273-4245-9AD6-26565F95464A}" srcOrd="1" destOrd="0" presId="urn:microsoft.com/office/officeart/2005/8/layout/list1"/>
    <dgm:cxn modelId="{D1227E5B-2DA5-4E53-A6FF-FECE837D9DB8}" type="presParOf" srcId="{D7EDB782-F3F9-40E9-AA6F-A5FE7C8E82C5}" destId="{5124E35B-C661-48CD-B217-4B3F0ABEA1E7}" srcOrd="13" destOrd="0" presId="urn:microsoft.com/office/officeart/2005/8/layout/list1"/>
    <dgm:cxn modelId="{2659EF9A-999F-4B5F-9BAD-5385E402DA02}" type="presParOf" srcId="{D7EDB782-F3F9-40E9-AA6F-A5FE7C8E82C5}" destId="{11E506DA-F0ED-44FF-B0B7-35B8E0A3C1B0}" srcOrd="14" destOrd="0" presId="urn:microsoft.com/office/officeart/2005/8/layout/list1"/>
    <dgm:cxn modelId="{7AF39B7E-1A1A-4549-AB0D-8AC1595B329B}" type="presParOf" srcId="{D7EDB782-F3F9-40E9-AA6F-A5FE7C8E82C5}" destId="{5711F72B-D71A-4C96-928C-723CC7F88F72}" srcOrd="15" destOrd="0" presId="urn:microsoft.com/office/officeart/2005/8/layout/list1"/>
    <dgm:cxn modelId="{E6EABAC2-279B-4149-94B2-70C527AAB513}" type="presParOf" srcId="{D7EDB782-F3F9-40E9-AA6F-A5FE7C8E82C5}" destId="{1630372C-8A38-47C0-9FF2-84EE73B57AB2}" srcOrd="16" destOrd="0" presId="urn:microsoft.com/office/officeart/2005/8/layout/list1"/>
    <dgm:cxn modelId="{FC88A11A-D50D-4DC0-8DF5-3EB9A90362B4}" type="presParOf" srcId="{1630372C-8A38-47C0-9FF2-84EE73B57AB2}" destId="{E041A08A-418C-4D85-A30F-26C51B1C06E4}" srcOrd="0" destOrd="0" presId="urn:microsoft.com/office/officeart/2005/8/layout/list1"/>
    <dgm:cxn modelId="{59723EB9-282C-46EB-A4F4-1502668B4D16}" type="presParOf" srcId="{1630372C-8A38-47C0-9FF2-84EE73B57AB2}" destId="{5FC000C1-67B4-4313-8256-4A0B20BF03FD}" srcOrd="1" destOrd="0" presId="urn:microsoft.com/office/officeart/2005/8/layout/list1"/>
    <dgm:cxn modelId="{0AF9A3BD-7AA1-4ADC-A667-BB7FD940FED4}" type="presParOf" srcId="{D7EDB782-F3F9-40E9-AA6F-A5FE7C8E82C5}" destId="{97BE396F-2773-42CB-8C47-12C488C9A0A0}" srcOrd="17" destOrd="0" presId="urn:microsoft.com/office/officeart/2005/8/layout/list1"/>
    <dgm:cxn modelId="{53B45823-A940-45E7-B731-BA2DCAB9A84D}" type="presParOf" srcId="{D7EDB782-F3F9-40E9-AA6F-A5FE7C8E82C5}" destId="{6CB59F42-337F-4F65-99F5-025BFEB60BB4}" srcOrd="18" destOrd="0" presId="urn:microsoft.com/office/officeart/2005/8/layout/list1"/>
    <dgm:cxn modelId="{0660657B-8405-41B6-9E68-749EE64B90B4}" type="presParOf" srcId="{D7EDB782-F3F9-40E9-AA6F-A5FE7C8E82C5}" destId="{85098D95-729C-4504-96AE-4B7FE477AD7F}" srcOrd="19" destOrd="0" presId="urn:microsoft.com/office/officeart/2005/8/layout/list1"/>
    <dgm:cxn modelId="{FEE14792-E4AF-4CD4-B8EC-FA0C6EB3E210}" type="presParOf" srcId="{D7EDB782-F3F9-40E9-AA6F-A5FE7C8E82C5}" destId="{7E52F38D-FEE9-43DA-B0D8-F6C3D4A205A5}" srcOrd="20" destOrd="0" presId="urn:microsoft.com/office/officeart/2005/8/layout/list1"/>
    <dgm:cxn modelId="{F2852179-C548-48F2-B631-B21D18F3B42D}" type="presParOf" srcId="{7E52F38D-FEE9-43DA-B0D8-F6C3D4A205A5}" destId="{79ABB16C-39B5-4598-B378-2927AF92307A}" srcOrd="0" destOrd="0" presId="urn:microsoft.com/office/officeart/2005/8/layout/list1"/>
    <dgm:cxn modelId="{FC519274-9FAF-4DC8-A5EF-1DE808469DEA}" type="presParOf" srcId="{7E52F38D-FEE9-43DA-B0D8-F6C3D4A205A5}" destId="{D9F83F1E-02C5-4D9A-AA6C-8575F12BC44F}" srcOrd="1" destOrd="0" presId="urn:microsoft.com/office/officeart/2005/8/layout/list1"/>
    <dgm:cxn modelId="{83B867A0-AF2F-4258-A483-445F9B2190C6}" type="presParOf" srcId="{D7EDB782-F3F9-40E9-AA6F-A5FE7C8E82C5}" destId="{F1A3EA4D-090B-4E4C-8715-DFD051893296}" srcOrd="21" destOrd="0" presId="urn:microsoft.com/office/officeart/2005/8/layout/list1"/>
    <dgm:cxn modelId="{32F11772-0C61-4B0B-9E7C-1938B40A61F3}" type="presParOf" srcId="{D7EDB782-F3F9-40E9-AA6F-A5FE7C8E82C5}" destId="{EE7C239D-B9E7-4FF5-B80F-87DF55A17A0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CCDE2F-6482-455E-89E1-E45D9A3FF6CE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BF3685C-5E2B-4FF7-84CA-F68A2939B589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sz="2800" b="1" dirty="0"/>
            <a:t>Проіндексовано 21 статтю </a:t>
          </a:r>
          <a:br>
            <a:rPr lang="uk-UA" sz="2800" b="1" dirty="0"/>
          </a:br>
          <a:r>
            <a:rPr lang="uk-UA" sz="2800" dirty="0"/>
            <a:t>в </a:t>
          </a:r>
          <a:r>
            <a:rPr lang="uk-UA" sz="2800" dirty="0" err="1"/>
            <a:t>наукометричних</a:t>
          </a:r>
          <a:r>
            <a:rPr lang="uk-UA" sz="2800" dirty="0"/>
            <a:t> базах даних </a:t>
          </a:r>
          <a:br>
            <a:rPr lang="uk-UA" sz="2800" dirty="0"/>
          </a:br>
          <a:r>
            <a:rPr lang="en-US" sz="2800" b="1" dirty="0"/>
            <a:t>Scopus</a:t>
          </a:r>
          <a:r>
            <a:rPr lang="en-US" sz="2800" dirty="0"/>
            <a:t> </a:t>
          </a:r>
          <a:r>
            <a:rPr lang="uk-UA" sz="2800" dirty="0"/>
            <a:t>/ </a:t>
          </a:r>
          <a:r>
            <a:rPr lang="en-US" sz="2800" b="1" dirty="0"/>
            <a:t>Web of Science</a:t>
          </a:r>
          <a:r>
            <a:rPr lang="uk-UA" sz="2800" b="1" dirty="0"/>
            <a:t>.</a:t>
          </a:r>
          <a:endParaRPr lang="ru-RU" sz="2800" dirty="0"/>
        </a:p>
      </dgm:t>
    </dgm:pt>
    <dgm:pt modelId="{165C5D70-64BD-4522-9DB0-EE35D281B181}" type="parTrans" cxnId="{157A691C-97D5-45F7-85F5-592AA3E8B1C9}">
      <dgm:prSet/>
      <dgm:spPr/>
      <dgm:t>
        <a:bodyPr/>
        <a:lstStyle/>
        <a:p>
          <a:endParaRPr lang="ru-RU" sz="2800"/>
        </a:p>
      </dgm:t>
    </dgm:pt>
    <dgm:pt modelId="{6382450E-1A8A-40F2-832D-31B6E1D4546B}" type="sibTrans" cxnId="{157A691C-97D5-45F7-85F5-592AA3E8B1C9}">
      <dgm:prSet/>
      <dgm:spPr/>
      <dgm:t>
        <a:bodyPr/>
        <a:lstStyle/>
        <a:p>
          <a:endParaRPr lang="ru-RU" sz="2800"/>
        </a:p>
      </dgm:t>
    </dgm:pt>
    <dgm:pt modelId="{96016C36-A062-4B42-A9E1-3C1AA3F085D8}">
      <dgm:prSet phldrT="[Текст]" custT="1"/>
      <dgm:spPr>
        <a:solidFill>
          <a:srgbClr val="2B48FE"/>
        </a:solidFill>
      </dgm:spPr>
      <dgm:t>
        <a:bodyPr/>
        <a:lstStyle/>
        <a:p>
          <a:r>
            <a:rPr lang="uk-UA" sz="2800" dirty="0"/>
            <a:t>Опубліковано та прийнято до друку </a:t>
          </a:r>
          <a:br>
            <a:rPr lang="uk-UA" sz="2800" dirty="0"/>
          </a:br>
          <a:r>
            <a:rPr lang="uk-UA" sz="2800" b="1" dirty="0"/>
            <a:t>у періодичних наукових фахових виданнях України категорії «Б»</a:t>
          </a:r>
          <a:r>
            <a:rPr lang="uk-UA" sz="2800" dirty="0"/>
            <a:t> </a:t>
          </a:r>
          <a:br>
            <a:rPr lang="uk-UA" sz="2800" dirty="0"/>
          </a:br>
          <a:r>
            <a:rPr lang="uk-UA" sz="2800" b="1" dirty="0"/>
            <a:t>209 </a:t>
          </a:r>
          <a:r>
            <a:rPr lang="uk-UA" sz="2800" dirty="0"/>
            <a:t>статей</a:t>
          </a:r>
          <a:endParaRPr lang="ru-RU" sz="2800" dirty="0"/>
        </a:p>
      </dgm:t>
    </dgm:pt>
    <dgm:pt modelId="{51BFF101-9D89-4A18-9DB1-7D2237D87340}" type="parTrans" cxnId="{E174B880-51FA-47C7-8E47-60315E8B1B38}">
      <dgm:prSet/>
      <dgm:spPr/>
      <dgm:t>
        <a:bodyPr/>
        <a:lstStyle/>
        <a:p>
          <a:endParaRPr lang="ru-RU" sz="2800"/>
        </a:p>
      </dgm:t>
    </dgm:pt>
    <dgm:pt modelId="{658D7BA2-7698-46B9-93F4-175E9CD30706}" type="sibTrans" cxnId="{E174B880-51FA-47C7-8E47-60315E8B1B38}">
      <dgm:prSet/>
      <dgm:spPr/>
      <dgm:t>
        <a:bodyPr/>
        <a:lstStyle/>
        <a:p>
          <a:endParaRPr lang="ru-RU" sz="2800"/>
        </a:p>
      </dgm:t>
    </dgm:pt>
    <dgm:pt modelId="{0523406C-4E1B-47A9-8E6C-950A0FC44E39}" type="pres">
      <dgm:prSet presAssocID="{7CCCDE2F-6482-455E-89E1-E45D9A3FF6CE}" presName="diagram" presStyleCnt="0">
        <dgm:presLayoutVars>
          <dgm:dir/>
          <dgm:resizeHandles val="exact"/>
        </dgm:presLayoutVars>
      </dgm:prSet>
      <dgm:spPr/>
    </dgm:pt>
    <dgm:pt modelId="{4DF76D5F-CF76-42A3-B9EB-A069970CCECE}" type="pres">
      <dgm:prSet presAssocID="{8BF3685C-5E2B-4FF7-84CA-F68A2939B589}" presName="node" presStyleLbl="node1" presStyleIdx="0" presStyleCnt="2" custScaleX="56564" custScaleY="31165">
        <dgm:presLayoutVars>
          <dgm:bulletEnabled val="1"/>
        </dgm:presLayoutVars>
      </dgm:prSet>
      <dgm:spPr/>
    </dgm:pt>
    <dgm:pt modelId="{61D01F60-20CF-49FB-8093-8098AF58D187}" type="pres">
      <dgm:prSet presAssocID="{6382450E-1A8A-40F2-832D-31B6E1D4546B}" presName="sibTrans" presStyleCnt="0"/>
      <dgm:spPr/>
    </dgm:pt>
    <dgm:pt modelId="{6680F5BA-9821-4D6A-9F7A-ACA99E366339}" type="pres">
      <dgm:prSet presAssocID="{96016C36-A062-4B42-A9E1-3C1AA3F085D8}" presName="node" presStyleLbl="node1" presStyleIdx="1" presStyleCnt="2" custScaleX="58282" custScaleY="31627">
        <dgm:presLayoutVars>
          <dgm:bulletEnabled val="1"/>
        </dgm:presLayoutVars>
      </dgm:prSet>
      <dgm:spPr/>
    </dgm:pt>
  </dgm:ptLst>
  <dgm:cxnLst>
    <dgm:cxn modelId="{157A691C-97D5-45F7-85F5-592AA3E8B1C9}" srcId="{7CCCDE2F-6482-455E-89E1-E45D9A3FF6CE}" destId="{8BF3685C-5E2B-4FF7-84CA-F68A2939B589}" srcOrd="0" destOrd="0" parTransId="{165C5D70-64BD-4522-9DB0-EE35D281B181}" sibTransId="{6382450E-1A8A-40F2-832D-31B6E1D4546B}"/>
    <dgm:cxn modelId="{DCD94A3A-8992-41E3-8A05-4AE585FBC81F}" type="presOf" srcId="{7CCCDE2F-6482-455E-89E1-E45D9A3FF6CE}" destId="{0523406C-4E1B-47A9-8E6C-950A0FC44E39}" srcOrd="0" destOrd="0" presId="urn:microsoft.com/office/officeart/2005/8/layout/default"/>
    <dgm:cxn modelId="{E174B880-51FA-47C7-8E47-60315E8B1B38}" srcId="{7CCCDE2F-6482-455E-89E1-E45D9A3FF6CE}" destId="{96016C36-A062-4B42-A9E1-3C1AA3F085D8}" srcOrd="1" destOrd="0" parTransId="{51BFF101-9D89-4A18-9DB1-7D2237D87340}" sibTransId="{658D7BA2-7698-46B9-93F4-175E9CD30706}"/>
    <dgm:cxn modelId="{469951B7-D731-44E8-A548-FA69A536F6F0}" type="presOf" srcId="{8BF3685C-5E2B-4FF7-84CA-F68A2939B589}" destId="{4DF76D5F-CF76-42A3-B9EB-A069970CCECE}" srcOrd="0" destOrd="0" presId="urn:microsoft.com/office/officeart/2005/8/layout/default"/>
    <dgm:cxn modelId="{C14572B8-22FF-42F6-A9DE-CD19B99E5ED3}" type="presOf" srcId="{96016C36-A062-4B42-A9E1-3C1AA3F085D8}" destId="{6680F5BA-9821-4D6A-9F7A-ACA99E366339}" srcOrd="0" destOrd="0" presId="urn:microsoft.com/office/officeart/2005/8/layout/default"/>
    <dgm:cxn modelId="{2786186D-8D9C-484F-A203-16BF944A39FC}" type="presParOf" srcId="{0523406C-4E1B-47A9-8E6C-950A0FC44E39}" destId="{4DF76D5F-CF76-42A3-B9EB-A069970CCECE}" srcOrd="0" destOrd="0" presId="urn:microsoft.com/office/officeart/2005/8/layout/default"/>
    <dgm:cxn modelId="{6E311DF7-C6EC-45D7-8EC3-2284339F0C77}" type="presParOf" srcId="{0523406C-4E1B-47A9-8E6C-950A0FC44E39}" destId="{61D01F60-20CF-49FB-8093-8098AF58D187}" srcOrd="1" destOrd="0" presId="urn:microsoft.com/office/officeart/2005/8/layout/default"/>
    <dgm:cxn modelId="{F2BD0949-A1C4-4F5F-9E2C-62C94B8A2C93}" type="presParOf" srcId="{0523406C-4E1B-47A9-8E6C-950A0FC44E39}" destId="{6680F5BA-9821-4D6A-9F7A-ACA99E36633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B04AC7-151B-4A15-9C2B-400E7CDF5D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14D432-A193-4B93-BD39-809694231283}">
      <dgm:prSet custT="1"/>
      <dgm:spPr/>
      <dgm:t>
        <a:bodyPr/>
        <a:lstStyle/>
        <a:p>
          <a:pPr algn="just" rtl="0"/>
          <a:r>
            <a:rPr lang="ru-RU" sz="2400" dirty="0"/>
            <a:t>студентка факультету германської філології і перекладу </a:t>
          </a:r>
          <a:r>
            <a:rPr lang="ru-RU" sz="2400" b="1" dirty="0"/>
            <a:t>Анастасія Кравченко </a:t>
          </a:r>
          <a:r>
            <a:rPr lang="ru-RU" sz="2400" dirty="0"/>
            <a:t>здобула </a:t>
          </a:r>
          <a:r>
            <a:rPr lang="ru-RU" sz="2400" b="1" dirty="0"/>
            <a:t>диплом ІІ ступеня </a:t>
          </a:r>
          <a:r>
            <a:rPr lang="ru-RU" sz="2400" dirty="0"/>
            <a:t>зі спеціальності </a:t>
          </a:r>
          <a:r>
            <a:rPr lang="ru-RU" sz="2400" b="1" dirty="0"/>
            <a:t>035 «Філологія»;</a:t>
          </a:r>
        </a:p>
      </dgm:t>
    </dgm:pt>
    <dgm:pt modelId="{7F67D702-4CB2-4C67-A301-C61F7416D72B}" type="parTrans" cxnId="{2D8630E0-50EE-4C7E-94D0-F3BE2716C059}">
      <dgm:prSet/>
      <dgm:spPr/>
      <dgm:t>
        <a:bodyPr/>
        <a:lstStyle/>
        <a:p>
          <a:pPr algn="just"/>
          <a:endParaRPr lang="ru-RU" sz="2400"/>
        </a:p>
      </dgm:t>
    </dgm:pt>
    <dgm:pt modelId="{E29F820E-066F-45CB-BBF9-B0EE162B0231}" type="sibTrans" cxnId="{2D8630E0-50EE-4C7E-94D0-F3BE2716C059}">
      <dgm:prSet/>
      <dgm:spPr/>
      <dgm:t>
        <a:bodyPr/>
        <a:lstStyle/>
        <a:p>
          <a:pPr algn="just"/>
          <a:endParaRPr lang="ru-RU" sz="2400"/>
        </a:p>
      </dgm:t>
    </dgm:pt>
    <dgm:pt modelId="{65CF55C0-487A-4C04-A623-90EA322B3CCE}">
      <dgm:prSet custT="1"/>
      <dgm:spPr/>
      <dgm:t>
        <a:bodyPr/>
        <a:lstStyle/>
        <a:p>
          <a:pPr algn="just" rtl="0"/>
          <a:r>
            <a:rPr lang="ru-RU" sz="2400" dirty="0"/>
            <a:t>студент факультету туризму, бізнесу і психології </a:t>
          </a:r>
          <a:r>
            <a:rPr lang="ru-RU" sz="2400" b="1" dirty="0"/>
            <a:t>Ковальчук Антон </a:t>
          </a:r>
          <a:r>
            <a:rPr lang="ru-RU" sz="2400" dirty="0"/>
            <a:t>здобув </a:t>
          </a:r>
          <a:r>
            <a:rPr lang="ru-RU" sz="2400" b="1" dirty="0"/>
            <a:t>диплом ІІІ ступеня</a:t>
          </a:r>
          <a:r>
            <a:rPr lang="ru-RU" sz="2400" dirty="0"/>
            <a:t> зі спеціальності </a:t>
          </a:r>
          <a:r>
            <a:rPr lang="ru-RU" sz="2400" b="1" dirty="0"/>
            <a:t>073 «Менеджмент».</a:t>
          </a:r>
        </a:p>
      </dgm:t>
    </dgm:pt>
    <dgm:pt modelId="{7630614D-CBB2-4163-871A-1D4009FF5427}" type="parTrans" cxnId="{F204D2FD-718B-4A75-AE01-29447F2004EC}">
      <dgm:prSet/>
      <dgm:spPr/>
      <dgm:t>
        <a:bodyPr/>
        <a:lstStyle/>
        <a:p>
          <a:pPr algn="just"/>
          <a:endParaRPr lang="ru-RU" sz="2400"/>
        </a:p>
      </dgm:t>
    </dgm:pt>
    <dgm:pt modelId="{E53B02B9-1738-4638-B545-DA304217713A}" type="sibTrans" cxnId="{F204D2FD-718B-4A75-AE01-29447F2004EC}">
      <dgm:prSet/>
      <dgm:spPr/>
      <dgm:t>
        <a:bodyPr/>
        <a:lstStyle/>
        <a:p>
          <a:pPr algn="just"/>
          <a:endParaRPr lang="ru-RU" sz="2400"/>
        </a:p>
      </dgm:t>
    </dgm:pt>
    <dgm:pt modelId="{55F2F367-2026-4A2D-A4D0-2ECF932E2E82}" type="pres">
      <dgm:prSet presAssocID="{2AB04AC7-151B-4A15-9C2B-400E7CDF5D0B}" presName="linear" presStyleCnt="0">
        <dgm:presLayoutVars>
          <dgm:animLvl val="lvl"/>
          <dgm:resizeHandles val="exact"/>
        </dgm:presLayoutVars>
      </dgm:prSet>
      <dgm:spPr/>
    </dgm:pt>
    <dgm:pt modelId="{895F7ACF-735B-474B-9BA0-E1AE24EBB6E9}" type="pres">
      <dgm:prSet presAssocID="{AE14D432-A193-4B93-BD39-809694231283}" presName="parentText" presStyleLbl="node1" presStyleIdx="0" presStyleCnt="2" custScaleY="180451" custLinFactY="-67180" custLinFactNeighborX="14097" custLinFactNeighborY="-100000">
        <dgm:presLayoutVars>
          <dgm:chMax val="0"/>
          <dgm:bulletEnabled val="1"/>
        </dgm:presLayoutVars>
      </dgm:prSet>
      <dgm:spPr/>
    </dgm:pt>
    <dgm:pt modelId="{DCE0C3A1-3674-46EE-A293-A6BEC89961D3}" type="pres">
      <dgm:prSet presAssocID="{E29F820E-066F-45CB-BBF9-B0EE162B0231}" presName="spacer" presStyleCnt="0"/>
      <dgm:spPr/>
    </dgm:pt>
    <dgm:pt modelId="{0A25AAF0-9502-42E9-85C1-69EA19E0ED87}" type="pres">
      <dgm:prSet presAssocID="{65CF55C0-487A-4C04-A623-90EA322B3CCE}" presName="parentText" presStyleLbl="node1" presStyleIdx="1" presStyleCnt="2" custScaleY="175947">
        <dgm:presLayoutVars>
          <dgm:chMax val="0"/>
          <dgm:bulletEnabled val="1"/>
        </dgm:presLayoutVars>
      </dgm:prSet>
      <dgm:spPr/>
    </dgm:pt>
  </dgm:ptLst>
  <dgm:cxnLst>
    <dgm:cxn modelId="{200BDA6F-128E-4478-80D2-9BA2088CB947}" type="presOf" srcId="{2AB04AC7-151B-4A15-9C2B-400E7CDF5D0B}" destId="{55F2F367-2026-4A2D-A4D0-2ECF932E2E82}" srcOrd="0" destOrd="0" presId="urn:microsoft.com/office/officeart/2005/8/layout/vList2"/>
    <dgm:cxn modelId="{F4CF4ABF-2550-460D-B04A-3CE90A4D6398}" type="presOf" srcId="{65CF55C0-487A-4C04-A623-90EA322B3CCE}" destId="{0A25AAF0-9502-42E9-85C1-69EA19E0ED87}" srcOrd="0" destOrd="0" presId="urn:microsoft.com/office/officeart/2005/8/layout/vList2"/>
    <dgm:cxn modelId="{B5B4D6D2-9828-4F26-B12B-0F8122F5AC4E}" type="presOf" srcId="{AE14D432-A193-4B93-BD39-809694231283}" destId="{895F7ACF-735B-474B-9BA0-E1AE24EBB6E9}" srcOrd="0" destOrd="0" presId="urn:microsoft.com/office/officeart/2005/8/layout/vList2"/>
    <dgm:cxn modelId="{2D8630E0-50EE-4C7E-94D0-F3BE2716C059}" srcId="{2AB04AC7-151B-4A15-9C2B-400E7CDF5D0B}" destId="{AE14D432-A193-4B93-BD39-809694231283}" srcOrd="0" destOrd="0" parTransId="{7F67D702-4CB2-4C67-A301-C61F7416D72B}" sibTransId="{E29F820E-066F-45CB-BBF9-B0EE162B0231}"/>
    <dgm:cxn modelId="{F204D2FD-718B-4A75-AE01-29447F2004EC}" srcId="{2AB04AC7-151B-4A15-9C2B-400E7CDF5D0B}" destId="{65CF55C0-487A-4C04-A623-90EA322B3CCE}" srcOrd="1" destOrd="0" parTransId="{7630614D-CBB2-4163-871A-1D4009FF5427}" sibTransId="{E53B02B9-1738-4638-B545-DA304217713A}"/>
    <dgm:cxn modelId="{59CEE1F8-0854-4CF6-B882-C6FCFFB39A59}" type="presParOf" srcId="{55F2F367-2026-4A2D-A4D0-2ECF932E2E82}" destId="{895F7ACF-735B-474B-9BA0-E1AE24EBB6E9}" srcOrd="0" destOrd="0" presId="urn:microsoft.com/office/officeart/2005/8/layout/vList2"/>
    <dgm:cxn modelId="{CB29DC56-4BC6-4797-BEE9-67B85F1D5B40}" type="presParOf" srcId="{55F2F367-2026-4A2D-A4D0-2ECF932E2E82}" destId="{DCE0C3A1-3674-46EE-A293-A6BEC89961D3}" srcOrd="1" destOrd="0" presId="urn:microsoft.com/office/officeart/2005/8/layout/vList2"/>
    <dgm:cxn modelId="{D12EABF4-D2FA-4794-9FD9-EDBB95CED0F9}" type="presParOf" srcId="{55F2F367-2026-4A2D-A4D0-2ECF932E2E82}" destId="{0A25AAF0-9502-42E9-85C1-69EA19E0ED8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D62EE9-C04B-496E-9136-B8E53916E83F}" type="doc">
      <dgm:prSet loTypeId="urn:microsoft.com/office/officeart/2005/8/layout/vList2" loCatId="list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C87E3208-13D7-4E61-A74B-FF5E0CFE4D8E}">
      <dgm:prSet custT="1"/>
      <dgm:spPr/>
      <dgm:t>
        <a:bodyPr/>
        <a:lstStyle/>
        <a:p>
          <a:pPr algn="ctr" rtl="0"/>
          <a:r>
            <a:rPr lang="ru-RU" sz="2800" dirty="0">
              <a:latin typeface="Montserrat" panose="020B0604020202020204" charset="-52"/>
            </a:rPr>
            <a:t>Станом на </a:t>
          </a:r>
          <a:r>
            <a:rPr lang="ru-RU" sz="2800" dirty="0" err="1">
              <a:latin typeface="Montserrat" panose="020B0604020202020204" charset="-52"/>
            </a:rPr>
            <a:t>кінець</a:t>
          </a:r>
          <a:r>
            <a:rPr lang="ru-RU" sz="2800" dirty="0">
              <a:latin typeface="Montserrat" panose="020B0604020202020204" charset="-52"/>
            </a:rPr>
            <a:t> 2025 року </a:t>
          </a:r>
          <a:br>
            <a:rPr lang="ru-RU" sz="2800" dirty="0">
              <a:latin typeface="Montserrat" panose="020B0604020202020204" charset="-52"/>
            </a:rPr>
          </a:br>
          <a:r>
            <a:rPr lang="ru-RU" sz="2800" dirty="0">
              <a:latin typeface="Montserrat" panose="020B0604020202020204" charset="-52"/>
            </a:rPr>
            <a:t>в </a:t>
          </a:r>
          <a:r>
            <a:rPr lang="ru-RU" sz="2800" dirty="0" err="1">
              <a:latin typeface="Montserrat" panose="020B0604020202020204" charset="-52"/>
            </a:rPr>
            <a:t>Університеті</a:t>
          </a:r>
          <a:r>
            <a:rPr lang="ru-RU" sz="2800" dirty="0">
              <a:latin typeface="Montserrat" panose="020B0604020202020204" charset="-52"/>
            </a:rPr>
            <a:t> </a:t>
          </a:r>
          <a:r>
            <a:rPr lang="ru-RU" sz="2800" dirty="0" err="1">
              <a:latin typeface="Montserrat" panose="020B0604020202020204" charset="-52"/>
            </a:rPr>
            <a:t>навчаються</a:t>
          </a:r>
          <a:r>
            <a:rPr lang="ru-RU" sz="2800" dirty="0">
              <a:latin typeface="Montserrat" panose="020B0604020202020204" charset="-52"/>
            </a:rPr>
            <a:t> </a:t>
          </a:r>
          <a:br>
            <a:rPr lang="ru-RU" sz="2800" dirty="0">
              <a:latin typeface="Montserrat" panose="020B0604020202020204" charset="-52"/>
            </a:rPr>
          </a:br>
          <a:r>
            <a:rPr lang="ru-RU" sz="2800" b="1" dirty="0">
              <a:latin typeface="Montserrat" panose="020B0604020202020204" charset="-52"/>
            </a:rPr>
            <a:t>5 </a:t>
          </a:r>
          <a:r>
            <a:rPr lang="ru-RU" sz="2800" b="1" dirty="0" err="1">
              <a:latin typeface="Montserrat" panose="020B0604020202020204" charset="-52"/>
            </a:rPr>
            <a:t>іноземних</a:t>
          </a:r>
          <a:r>
            <a:rPr lang="ru-RU" sz="2800" b="1" dirty="0">
              <a:latin typeface="Montserrat" panose="020B0604020202020204" charset="-52"/>
            </a:rPr>
            <a:t> </a:t>
          </a:r>
          <a:r>
            <a:rPr lang="ru-RU" sz="2800" b="1" dirty="0" err="1">
              <a:latin typeface="Montserrat" panose="020B0604020202020204" charset="-52"/>
            </a:rPr>
            <a:t>громадян</a:t>
          </a:r>
          <a:r>
            <a:rPr lang="ru-RU" sz="2800" b="1" dirty="0">
              <a:latin typeface="Montserrat" panose="020B0604020202020204" charset="-52"/>
            </a:rPr>
            <a:t> </a:t>
          </a:r>
          <a:r>
            <a:rPr lang="ru-RU" sz="2800" b="1" dirty="0" err="1">
              <a:latin typeface="Montserrat" panose="020B0604020202020204" charset="-52"/>
            </a:rPr>
            <a:t>із</a:t>
          </a:r>
          <a:r>
            <a:rPr lang="ru-RU" sz="2800" b="1" dirty="0">
              <a:latin typeface="Montserrat" panose="020B0604020202020204" charset="-52"/>
            </a:rPr>
            <a:t> 3 </a:t>
          </a:r>
          <a:r>
            <a:rPr lang="ru-RU" sz="2800" b="1" dirty="0" err="1">
              <a:latin typeface="Montserrat" panose="020B0604020202020204" charset="-52"/>
            </a:rPr>
            <a:t>країн</a:t>
          </a:r>
          <a:endParaRPr lang="ru-RU" sz="2800" b="1" dirty="0">
            <a:latin typeface="Montserrat" panose="020B0604020202020204" charset="-52"/>
          </a:endParaRPr>
        </a:p>
      </dgm:t>
    </dgm:pt>
    <dgm:pt modelId="{07DA0955-BE0D-4F66-BBE1-7BD41D7EA541}" type="parTrans" cxnId="{CE1B290C-EF52-417B-AC88-B2F338B2DBFC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D54140DA-D593-411C-B015-24E04FB20657}" type="sibTrans" cxnId="{CE1B290C-EF52-417B-AC88-B2F338B2DBFC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DBB52B55-BC83-41E0-9852-932FB1B579BB}" type="pres">
      <dgm:prSet presAssocID="{ECD62EE9-C04B-496E-9136-B8E53916E83F}" presName="linear" presStyleCnt="0">
        <dgm:presLayoutVars>
          <dgm:animLvl val="lvl"/>
          <dgm:resizeHandles val="exact"/>
        </dgm:presLayoutVars>
      </dgm:prSet>
      <dgm:spPr/>
    </dgm:pt>
    <dgm:pt modelId="{106B0367-53EB-416A-9415-9EDF93ED9332}" type="pres">
      <dgm:prSet presAssocID="{C87E3208-13D7-4E61-A74B-FF5E0CFE4D8E}" presName="parentText" presStyleLbl="node1" presStyleIdx="0" presStyleCnt="1" custScaleY="662269" custLinFactY="-100000" custLinFactNeighborY="-117155">
        <dgm:presLayoutVars>
          <dgm:chMax val="0"/>
          <dgm:bulletEnabled val="1"/>
        </dgm:presLayoutVars>
      </dgm:prSet>
      <dgm:spPr/>
    </dgm:pt>
  </dgm:ptLst>
  <dgm:cxnLst>
    <dgm:cxn modelId="{C1994609-77E6-4534-8687-AD5A4C665FC7}" type="presOf" srcId="{C87E3208-13D7-4E61-A74B-FF5E0CFE4D8E}" destId="{106B0367-53EB-416A-9415-9EDF93ED9332}" srcOrd="0" destOrd="0" presId="urn:microsoft.com/office/officeart/2005/8/layout/vList2"/>
    <dgm:cxn modelId="{CE1B290C-EF52-417B-AC88-B2F338B2DBFC}" srcId="{ECD62EE9-C04B-496E-9136-B8E53916E83F}" destId="{C87E3208-13D7-4E61-A74B-FF5E0CFE4D8E}" srcOrd="0" destOrd="0" parTransId="{07DA0955-BE0D-4F66-BBE1-7BD41D7EA541}" sibTransId="{D54140DA-D593-411C-B015-24E04FB20657}"/>
    <dgm:cxn modelId="{AF071524-D62A-47EB-B128-20F11E50C4B3}" type="presOf" srcId="{ECD62EE9-C04B-496E-9136-B8E53916E83F}" destId="{DBB52B55-BC83-41E0-9852-932FB1B579BB}" srcOrd="0" destOrd="0" presId="urn:microsoft.com/office/officeart/2005/8/layout/vList2"/>
    <dgm:cxn modelId="{7D187894-B18E-4A13-A912-0CA73044617C}" type="presParOf" srcId="{DBB52B55-BC83-41E0-9852-932FB1B579BB}" destId="{106B0367-53EB-416A-9415-9EDF93ED9332}" srcOrd="0" destOrd="0" presId="urn:microsoft.com/office/officeart/2005/8/layout/vList2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686D5B-921F-41DD-A160-CA8D952288F3}" type="doc">
      <dgm:prSet loTypeId="urn:microsoft.com/office/officeart/2005/8/layout/lProcess3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2D64A2-0867-47A2-9E07-C8B498426DE5}">
      <dgm:prSet phldrT="[Текст]" custT="1"/>
      <dgm:spPr/>
      <dgm:t>
        <a:bodyPr/>
        <a:lstStyle/>
        <a:p>
          <a:r>
            <a:rPr lang="uk-UA" sz="2800" dirty="0"/>
            <a:t>Програма міжнародної академічної мобільності </a:t>
          </a:r>
          <a:r>
            <a:rPr lang="uk-UA" sz="2800" dirty="0" err="1"/>
            <a:t>Erasmus</a:t>
          </a:r>
          <a:r>
            <a:rPr lang="uk-UA" sz="2800" dirty="0"/>
            <a:t>+ </a:t>
          </a:r>
          <a:endParaRPr lang="ru-RU" sz="2800" dirty="0">
            <a:latin typeface="Montserrat" panose="020B0604020202020204" charset="-52"/>
          </a:endParaRPr>
        </a:p>
      </dgm:t>
    </dgm:pt>
    <dgm:pt modelId="{ADDF2801-BC0A-4E07-952E-44ACB41C5710}" type="parTrans" cxnId="{0E3ED626-139D-4715-8FFF-2D428D9143BA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AB47E1C9-C861-4AD9-9448-1BAC2C7D8526}" type="sibTrans" cxnId="{0E3ED626-139D-4715-8FFF-2D428D9143BA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8F02FB12-B317-45E5-917C-EF219C618EE8}">
      <dgm:prSet phldrT="[Текст]" custT="1"/>
      <dgm:spPr/>
      <dgm:t>
        <a:bodyPr/>
        <a:lstStyle/>
        <a:p>
          <a:r>
            <a:rPr lang="uk-UA" sz="2800" b="1" dirty="0"/>
            <a:t>22 студенти</a:t>
          </a:r>
          <a:r>
            <a:rPr lang="uk-UA" sz="2800" dirty="0"/>
            <a:t> </a:t>
          </a:r>
          <a:endParaRPr lang="ru-RU" sz="2800" dirty="0">
            <a:latin typeface="Montserrat" panose="020B0604020202020204" charset="-52"/>
          </a:endParaRPr>
        </a:p>
      </dgm:t>
    </dgm:pt>
    <dgm:pt modelId="{703B84EA-7E61-4605-94DD-54510628C157}" type="parTrans" cxnId="{07C3FF93-BF5B-47C0-AAB1-05715D3A5EA6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C60F0FD1-A716-4F2D-AFC7-D6EF526AC867}" type="sibTrans" cxnId="{07C3FF93-BF5B-47C0-AAB1-05715D3A5EA6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751C2606-4C86-4F0A-B491-E4397FC0D258}">
      <dgm:prSet phldrT="[Текст]" custT="1"/>
      <dgm:spPr/>
      <dgm:t>
        <a:bodyPr/>
        <a:lstStyle/>
        <a:p>
          <a:r>
            <a:rPr lang="uk-UA" sz="2800" b="1" dirty="0"/>
            <a:t>12 НПП</a:t>
          </a:r>
          <a:endParaRPr lang="ru-RU" sz="2800" dirty="0">
            <a:latin typeface="Montserrat" panose="020B0604020202020204" charset="-52"/>
          </a:endParaRPr>
        </a:p>
      </dgm:t>
    </dgm:pt>
    <dgm:pt modelId="{2ABE22C3-52B5-49C9-8D52-A40D6173A0AB}" type="parTrans" cxnId="{3F3EF659-147A-40BC-9C8B-E9830E19208A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3F7C1A78-B893-4508-A061-0B7E9B92F7D6}" type="sibTrans" cxnId="{3F3EF659-147A-40BC-9C8B-E9830E19208A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3D7E36B9-372E-4DD3-A82F-DF63B4AABA0C}">
      <dgm:prSet phldrT="[Текст]" custT="1"/>
      <dgm:spPr/>
      <dgm:t>
        <a:bodyPr/>
        <a:lstStyle/>
        <a:p>
          <a:r>
            <a:rPr lang="uk-UA" sz="2800" dirty="0"/>
            <a:t>Міжнародне наукове стажування за індивідуальними програмами</a:t>
          </a:r>
          <a:endParaRPr lang="ru-RU" sz="2800" dirty="0">
            <a:latin typeface="Montserrat" panose="020B0604020202020204" charset="-52"/>
          </a:endParaRPr>
        </a:p>
      </dgm:t>
    </dgm:pt>
    <dgm:pt modelId="{C7C3D08A-8AA7-46D7-BEE3-76E3B43DFCA7}" type="parTrans" cxnId="{CB70F1AD-4FE1-4EE1-B1C2-0CF6AAA455BB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F2769DB3-07A9-4CC3-BBAC-0DD2C6DB222C}" type="sibTrans" cxnId="{CB70F1AD-4FE1-4EE1-B1C2-0CF6AAA455BB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A0A4DB86-0BD3-4415-B4BC-4125F10F68B0}">
      <dgm:prSet phldrT="[Текст]" custT="1"/>
      <dgm:spPr/>
      <dgm:t>
        <a:bodyPr/>
        <a:lstStyle/>
        <a:p>
          <a:r>
            <a:rPr lang="uk-UA" sz="2800" b="1" dirty="0"/>
            <a:t>10 НПП</a:t>
          </a:r>
          <a:r>
            <a:rPr lang="uk-UA" sz="2800" dirty="0"/>
            <a:t> </a:t>
          </a:r>
          <a:endParaRPr lang="ru-RU" sz="2800" dirty="0">
            <a:latin typeface="Montserrat" panose="020B0604020202020204" charset="-52"/>
          </a:endParaRPr>
        </a:p>
      </dgm:t>
    </dgm:pt>
    <dgm:pt modelId="{90961918-9C28-4A49-B847-F91101D48312}" type="parTrans" cxnId="{8E19CB98-E3AC-4D28-BD65-37ED326A512B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65516C51-88F8-4BA3-B2E4-D7E77CA702A6}" type="sibTrans" cxnId="{8E19CB98-E3AC-4D28-BD65-37ED326A512B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A6D06F61-878C-492B-B210-FEB7C7F7EE46}">
      <dgm:prSet phldrT="[Текст]" custT="1"/>
      <dgm:spPr/>
      <dgm:t>
        <a:bodyPr/>
        <a:lstStyle/>
        <a:p>
          <a:r>
            <a:rPr lang="uk-UA" sz="2800" dirty="0"/>
            <a:t>Навчання / </a:t>
          </a:r>
          <a:r>
            <a:rPr lang="uk-UA" sz="2800" dirty="0" err="1"/>
            <a:t>мовне</a:t>
          </a:r>
          <a:r>
            <a:rPr lang="uk-UA" sz="2800" dirty="0"/>
            <a:t> стажування за програмами академічної мобільності</a:t>
          </a:r>
          <a:endParaRPr lang="ru-RU" sz="2800" dirty="0">
            <a:latin typeface="Montserrat" panose="020B0604020202020204" charset="-52"/>
          </a:endParaRPr>
        </a:p>
      </dgm:t>
    </dgm:pt>
    <dgm:pt modelId="{FDBF3343-C1DB-4EA1-9248-BAD8C3939F82}" type="parTrans" cxnId="{22535615-8264-40DC-AF32-DFF72CD2D187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81EBFFB1-0309-48D7-B8B7-6C5453E0E4DA}" type="sibTrans" cxnId="{22535615-8264-40DC-AF32-DFF72CD2D187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432BF8B1-0319-400F-BAF2-689B6F67A688}">
      <dgm:prSet phldrT="[Текст]" custT="1"/>
      <dgm:spPr/>
      <dgm:t>
        <a:bodyPr/>
        <a:lstStyle/>
        <a:p>
          <a:r>
            <a:rPr lang="uk-UA" sz="2800" b="1" dirty="0"/>
            <a:t>20 здобувачів</a:t>
          </a:r>
          <a:r>
            <a:rPr lang="uk-UA" sz="2800" dirty="0"/>
            <a:t> </a:t>
          </a:r>
          <a:endParaRPr lang="ru-RU" sz="2800" dirty="0">
            <a:latin typeface="Montserrat" panose="020B0604020202020204" charset="-52"/>
          </a:endParaRPr>
        </a:p>
      </dgm:t>
    </dgm:pt>
    <dgm:pt modelId="{1B9F02ED-C1B8-4DC8-B7D7-A128083B728D}" type="parTrans" cxnId="{70BD4FDD-3894-4DD5-9C77-607652770104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41523693-DDC8-4FF3-8A44-E0FB162DEB9A}" type="sibTrans" cxnId="{70BD4FDD-3894-4DD5-9C77-607652770104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B54DCAC3-4F92-4AB0-AECE-395A8DD42B6B}" type="pres">
      <dgm:prSet presAssocID="{84686D5B-921F-41DD-A160-CA8D952288F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B21CF61-D6FE-432F-A458-9C1C4995A2CA}" type="pres">
      <dgm:prSet presAssocID="{B62D64A2-0867-47A2-9E07-C8B498426DE5}" presName="horFlow" presStyleCnt="0"/>
      <dgm:spPr/>
    </dgm:pt>
    <dgm:pt modelId="{429E7743-4D3A-4055-B488-39AE2F46C943}" type="pres">
      <dgm:prSet presAssocID="{B62D64A2-0867-47A2-9E07-C8B498426DE5}" presName="bigChev" presStyleLbl="node1" presStyleIdx="0" presStyleCnt="3" custScaleX="132668" custScaleY="90972"/>
      <dgm:spPr/>
    </dgm:pt>
    <dgm:pt modelId="{1392FD40-FD78-4779-AE63-812B0AFCCB0A}" type="pres">
      <dgm:prSet presAssocID="{703B84EA-7E61-4605-94DD-54510628C157}" presName="parTrans" presStyleCnt="0"/>
      <dgm:spPr/>
    </dgm:pt>
    <dgm:pt modelId="{550DB683-84FB-43B0-9393-259DE0EBD580}" type="pres">
      <dgm:prSet presAssocID="{8F02FB12-B317-45E5-917C-EF219C618EE8}" presName="node" presStyleLbl="alignAccFollowNode1" presStyleIdx="0" presStyleCnt="4">
        <dgm:presLayoutVars>
          <dgm:bulletEnabled val="1"/>
        </dgm:presLayoutVars>
      </dgm:prSet>
      <dgm:spPr/>
    </dgm:pt>
    <dgm:pt modelId="{B025509B-AA5A-4C0D-A565-99423D246CC0}" type="pres">
      <dgm:prSet presAssocID="{C60F0FD1-A716-4F2D-AFC7-D6EF526AC867}" presName="sibTrans" presStyleCnt="0"/>
      <dgm:spPr/>
    </dgm:pt>
    <dgm:pt modelId="{E86742B2-CCD5-4CBF-92DC-829E465FAF79}" type="pres">
      <dgm:prSet presAssocID="{751C2606-4C86-4F0A-B491-E4397FC0D258}" presName="node" presStyleLbl="alignAccFollowNode1" presStyleIdx="1" presStyleCnt="4">
        <dgm:presLayoutVars>
          <dgm:bulletEnabled val="1"/>
        </dgm:presLayoutVars>
      </dgm:prSet>
      <dgm:spPr/>
    </dgm:pt>
    <dgm:pt modelId="{FD70C4CB-5CD1-4548-B10A-8F63A232A7EB}" type="pres">
      <dgm:prSet presAssocID="{B62D64A2-0867-47A2-9E07-C8B498426DE5}" presName="vSp" presStyleCnt="0"/>
      <dgm:spPr/>
    </dgm:pt>
    <dgm:pt modelId="{5112F182-A469-494D-B3B5-1B8DED94C43E}" type="pres">
      <dgm:prSet presAssocID="{3D7E36B9-372E-4DD3-A82F-DF63B4AABA0C}" presName="horFlow" presStyleCnt="0"/>
      <dgm:spPr/>
    </dgm:pt>
    <dgm:pt modelId="{04720A6A-73E3-49B5-8812-718778C628D9}" type="pres">
      <dgm:prSet presAssocID="{3D7E36B9-372E-4DD3-A82F-DF63B4AABA0C}" presName="bigChev" presStyleLbl="node1" presStyleIdx="1" presStyleCnt="3" custScaleX="134956" custScaleY="81306"/>
      <dgm:spPr/>
    </dgm:pt>
    <dgm:pt modelId="{6304C323-A0B3-48E7-A9DB-55F81E664EC6}" type="pres">
      <dgm:prSet presAssocID="{90961918-9C28-4A49-B847-F91101D48312}" presName="parTrans" presStyleCnt="0"/>
      <dgm:spPr/>
    </dgm:pt>
    <dgm:pt modelId="{3C88B3E1-4B21-4B8A-98D7-DBA724804525}" type="pres">
      <dgm:prSet presAssocID="{A0A4DB86-0BD3-4415-B4BC-4125F10F68B0}" presName="node" presStyleLbl="alignAccFollowNode1" presStyleIdx="2" presStyleCnt="4">
        <dgm:presLayoutVars>
          <dgm:bulletEnabled val="1"/>
        </dgm:presLayoutVars>
      </dgm:prSet>
      <dgm:spPr/>
    </dgm:pt>
    <dgm:pt modelId="{CE782C5B-E660-4BE4-9575-A36D2894033F}" type="pres">
      <dgm:prSet presAssocID="{3D7E36B9-372E-4DD3-A82F-DF63B4AABA0C}" presName="vSp" presStyleCnt="0"/>
      <dgm:spPr/>
    </dgm:pt>
    <dgm:pt modelId="{91515F81-76A6-4E1D-A2C3-57B0DA455FCB}" type="pres">
      <dgm:prSet presAssocID="{A6D06F61-878C-492B-B210-FEB7C7F7EE46}" presName="horFlow" presStyleCnt="0"/>
      <dgm:spPr/>
    </dgm:pt>
    <dgm:pt modelId="{8632B6B7-C460-438D-9EB2-EDBBB96050AB}" type="pres">
      <dgm:prSet presAssocID="{A6D06F61-878C-492B-B210-FEB7C7F7EE46}" presName="bigChev" presStyleLbl="node1" presStyleIdx="2" presStyleCnt="3" custScaleX="134455" custScaleY="91005"/>
      <dgm:spPr/>
    </dgm:pt>
    <dgm:pt modelId="{EDB123CF-1A1F-4F1E-A2A0-164DF4E5954C}" type="pres">
      <dgm:prSet presAssocID="{1B9F02ED-C1B8-4DC8-B7D7-A128083B728D}" presName="parTrans" presStyleCnt="0"/>
      <dgm:spPr/>
    </dgm:pt>
    <dgm:pt modelId="{11069436-3624-41C8-B9E7-CC73AA6D9E09}" type="pres">
      <dgm:prSet presAssocID="{432BF8B1-0319-400F-BAF2-689B6F67A688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22535615-8264-40DC-AF32-DFF72CD2D187}" srcId="{84686D5B-921F-41DD-A160-CA8D952288F3}" destId="{A6D06F61-878C-492B-B210-FEB7C7F7EE46}" srcOrd="2" destOrd="0" parTransId="{FDBF3343-C1DB-4EA1-9248-BAD8C3939F82}" sibTransId="{81EBFFB1-0309-48D7-B8B7-6C5453E0E4DA}"/>
    <dgm:cxn modelId="{0E3ED626-139D-4715-8FFF-2D428D9143BA}" srcId="{84686D5B-921F-41DD-A160-CA8D952288F3}" destId="{B62D64A2-0867-47A2-9E07-C8B498426DE5}" srcOrd="0" destOrd="0" parTransId="{ADDF2801-BC0A-4E07-952E-44ACB41C5710}" sibTransId="{AB47E1C9-C861-4AD9-9448-1BAC2C7D8526}"/>
    <dgm:cxn modelId="{14C01F33-4556-4CF3-8E42-7068CBF8CAB5}" type="presOf" srcId="{A6D06F61-878C-492B-B210-FEB7C7F7EE46}" destId="{8632B6B7-C460-438D-9EB2-EDBBB96050AB}" srcOrd="0" destOrd="0" presId="urn:microsoft.com/office/officeart/2005/8/layout/lProcess3"/>
    <dgm:cxn modelId="{0D59E43D-147F-4BDC-9CD9-1AF6345D0105}" type="presOf" srcId="{8F02FB12-B317-45E5-917C-EF219C618EE8}" destId="{550DB683-84FB-43B0-9393-259DE0EBD580}" srcOrd="0" destOrd="0" presId="urn:microsoft.com/office/officeart/2005/8/layout/lProcess3"/>
    <dgm:cxn modelId="{3F3EF659-147A-40BC-9C8B-E9830E19208A}" srcId="{B62D64A2-0867-47A2-9E07-C8B498426DE5}" destId="{751C2606-4C86-4F0A-B491-E4397FC0D258}" srcOrd="1" destOrd="0" parTransId="{2ABE22C3-52B5-49C9-8D52-A40D6173A0AB}" sibTransId="{3F7C1A78-B893-4508-A061-0B7E9B92F7D6}"/>
    <dgm:cxn modelId="{E40D3082-D21B-489F-B849-EB08FBACC227}" type="presOf" srcId="{3D7E36B9-372E-4DD3-A82F-DF63B4AABA0C}" destId="{04720A6A-73E3-49B5-8812-718778C628D9}" srcOrd="0" destOrd="0" presId="urn:microsoft.com/office/officeart/2005/8/layout/lProcess3"/>
    <dgm:cxn modelId="{4D18FF83-286D-4B69-9A5F-4B0E94983652}" type="presOf" srcId="{751C2606-4C86-4F0A-B491-E4397FC0D258}" destId="{E86742B2-CCD5-4CBF-92DC-829E465FAF79}" srcOrd="0" destOrd="0" presId="urn:microsoft.com/office/officeart/2005/8/layout/lProcess3"/>
    <dgm:cxn modelId="{07C3FF93-BF5B-47C0-AAB1-05715D3A5EA6}" srcId="{B62D64A2-0867-47A2-9E07-C8B498426DE5}" destId="{8F02FB12-B317-45E5-917C-EF219C618EE8}" srcOrd="0" destOrd="0" parTransId="{703B84EA-7E61-4605-94DD-54510628C157}" sibTransId="{C60F0FD1-A716-4F2D-AFC7-D6EF526AC867}"/>
    <dgm:cxn modelId="{8E19CB98-E3AC-4D28-BD65-37ED326A512B}" srcId="{3D7E36B9-372E-4DD3-A82F-DF63B4AABA0C}" destId="{A0A4DB86-0BD3-4415-B4BC-4125F10F68B0}" srcOrd="0" destOrd="0" parTransId="{90961918-9C28-4A49-B847-F91101D48312}" sibTransId="{65516C51-88F8-4BA3-B2E4-D7E77CA702A6}"/>
    <dgm:cxn modelId="{CB70F1AD-4FE1-4EE1-B1C2-0CF6AAA455BB}" srcId="{84686D5B-921F-41DD-A160-CA8D952288F3}" destId="{3D7E36B9-372E-4DD3-A82F-DF63B4AABA0C}" srcOrd="1" destOrd="0" parTransId="{C7C3D08A-8AA7-46D7-BEE3-76E3B43DFCA7}" sibTransId="{F2769DB3-07A9-4CC3-BBAC-0DD2C6DB222C}"/>
    <dgm:cxn modelId="{AE2941B5-4822-40A1-AE18-B962E3CD1110}" type="presOf" srcId="{B62D64A2-0867-47A2-9E07-C8B498426DE5}" destId="{429E7743-4D3A-4055-B488-39AE2F46C943}" srcOrd="0" destOrd="0" presId="urn:microsoft.com/office/officeart/2005/8/layout/lProcess3"/>
    <dgm:cxn modelId="{BF48A0BC-AFC4-469C-84A3-40ACCADC8670}" type="presOf" srcId="{A0A4DB86-0BD3-4415-B4BC-4125F10F68B0}" destId="{3C88B3E1-4B21-4B8A-98D7-DBA724804525}" srcOrd="0" destOrd="0" presId="urn:microsoft.com/office/officeart/2005/8/layout/lProcess3"/>
    <dgm:cxn modelId="{D7E516D6-E072-46D8-8E11-37B4F26FBAA8}" type="presOf" srcId="{432BF8B1-0319-400F-BAF2-689B6F67A688}" destId="{11069436-3624-41C8-B9E7-CC73AA6D9E09}" srcOrd="0" destOrd="0" presId="urn:microsoft.com/office/officeart/2005/8/layout/lProcess3"/>
    <dgm:cxn modelId="{70BD4FDD-3894-4DD5-9C77-607652770104}" srcId="{A6D06F61-878C-492B-B210-FEB7C7F7EE46}" destId="{432BF8B1-0319-400F-BAF2-689B6F67A688}" srcOrd="0" destOrd="0" parTransId="{1B9F02ED-C1B8-4DC8-B7D7-A128083B728D}" sibTransId="{41523693-DDC8-4FF3-8A44-E0FB162DEB9A}"/>
    <dgm:cxn modelId="{2D7174F7-FDA9-49A4-8D7D-80A44126F9D9}" type="presOf" srcId="{84686D5B-921F-41DD-A160-CA8D952288F3}" destId="{B54DCAC3-4F92-4AB0-AECE-395A8DD42B6B}" srcOrd="0" destOrd="0" presId="urn:microsoft.com/office/officeart/2005/8/layout/lProcess3"/>
    <dgm:cxn modelId="{B7B8D5F3-F728-423B-94D7-F359F3683DF7}" type="presParOf" srcId="{B54DCAC3-4F92-4AB0-AECE-395A8DD42B6B}" destId="{EB21CF61-D6FE-432F-A458-9C1C4995A2CA}" srcOrd="0" destOrd="0" presId="urn:microsoft.com/office/officeart/2005/8/layout/lProcess3"/>
    <dgm:cxn modelId="{F12432D7-8F81-4012-8F8C-51F65C6621D4}" type="presParOf" srcId="{EB21CF61-D6FE-432F-A458-9C1C4995A2CA}" destId="{429E7743-4D3A-4055-B488-39AE2F46C943}" srcOrd="0" destOrd="0" presId="urn:microsoft.com/office/officeart/2005/8/layout/lProcess3"/>
    <dgm:cxn modelId="{4521A808-52E5-4D2A-8278-E2E56AF08421}" type="presParOf" srcId="{EB21CF61-D6FE-432F-A458-9C1C4995A2CA}" destId="{1392FD40-FD78-4779-AE63-812B0AFCCB0A}" srcOrd="1" destOrd="0" presId="urn:microsoft.com/office/officeart/2005/8/layout/lProcess3"/>
    <dgm:cxn modelId="{B4A11B18-E4BD-4696-9E6A-2D0057CDE4E4}" type="presParOf" srcId="{EB21CF61-D6FE-432F-A458-9C1C4995A2CA}" destId="{550DB683-84FB-43B0-9393-259DE0EBD580}" srcOrd="2" destOrd="0" presId="urn:microsoft.com/office/officeart/2005/8/layout/lProcess3"/>
    <dgm:cxn modelId="{EADCDA5F-93B5-4C17-888E-F35576BC22CD}" type="presParOf" srcId="{EB21CF61-D6FE-432F-A458-9C1C4995A2CA}" destId="{B025509B-AA5A-4C0D-A565-99423D246CC0}" srcOrd="3" destOrd="0" presId="urn:microsoft.com/office/officeart/2005/8/layout/lProcess3"/>
    <dgm:cxn modelId="{F8F52CAA-546B-46E5-A967-324BF691BDA0}" type="presParOf" srcId="{EB21CF61-D6FE-432F-A458-9C1C4995A2CA}" destId="{E86742B2-CCD5-4CBF-92DC-829E465FAF79}" srcOrd="4" destOrd="0" presId="urn:microsoft.com/office/officeart/2005/8/layout/lProcess3"/>
    <dgm:cxn modelId="{F5239A22-132E-454F-8058-71913B8FEA2E}" type="presParOf" srcId="{B54DCAC3-4F92-4AB0-AECE-395A8DD42B6B}" destId="{FD70C4CB-5CD1-4548-B10A-8F63A232A7EB}" srcOrd="1" destOrd="0" presId="urn:microsoft.com/office/officeart/2005/8/layout/lProcess3"/>
    <dgm:cxn modelId="{4117C277-F1C7-4A63-B8D2-E587B8A5066D}" type="presParOf" srcId="{B54DCAC3-4F92-4AB0-AECE-395A8DD42B6B}" destId="{5112F182-A469-494D-B3B5-1B8DED94C43E}" srcOrd="2" destOrd="0" presId="urn:microsoft.com/office/officeart/2005/8/layout/lProcess3"/>
    <dgm:cxn modelId="{BDD1BEDD-6D61-4EAD-BABE-4DCCEA56DB76}" type="presParOf" srcId="{5112F182-A469-494D-B3B5-1B8DED94C43E}" destId="{04720A6A-73E3-49B5-8812-718778C628D9}" srcOrd="0" destOrd="0" presId="urn:microsoft.com/office/officeart/2005/8/layout/lProcess3"/>
    <dgm:cxn modelId="{089BBF77-69FE-4E2A-BA62-669D63DC6E80}" type="presParOf" srcId="{5112F182-A469-494D-B3B5-1B8DED94C43E}" destId="{6304C323-A0B3-48E7-A9DB-55F81E664EC6}" srcOrd="1" destOrd="0" presId="urn:microsoft.com/office/officeart/2005/8/layout/lProcess3"/>
    <dgm:cxn modelId="{DDCDE477-5C11-4E16-BEB2-AF7289DE3653}" type="presParOf" srcId="{5112F182-A469-494D-B3B5-1B8DED94C43E}" destId="{3C88B3E1-4B21-4B8A-98D7-DBA724804525}" srcOrd="2" destOrd="0" presId="urn:microsoft.com/office/officeart/2005/8/layout/lProcess3"/>
    <dgm:cxn modelId="{DE557CCD-CE4C-4449-A4A3-2CDE1691FA08}" type="presParOf" srcId="{B54DCAC3-4F92-4AB0-AECE-395A8DD42B6B}" destId="{CE782C5B-E660-4BE4-9575-A36D2894033F}" srcOrd="3" destOrd="0" presId="urn:microsoft.com/office/officeart/2005/8/layout/lProcess3"/>
    <dgm:cxn modelId="{D7330AC2-7E04-4E28-83E5-90176392714C}" type="presParOf" srcId="{B54DCAC3-4F92-4AB0-AECE-395A8DD42B6B}" destId="{91515F81-76A6-4E1D-A2C3-57B0DA455FCB}" srcOrd="4" destOrd="0" presId="urn:microsoft.com/office/officeart/2005/8/layout/lProcess3"/>
    <dgm:cxn modelId="{F83398F4-75FB-4201-80DA-39333BB51A40}" type="presParOf" srcId="{91515F81-76A6-4E1D-A2C3-57B0DA455FCB}" destId="{8632B6B7-C460-438D-9EB2-EDBBB96050AB}" srcOrd="0" destOrd="0" presId="urn:microsoft.com/office/officeart/2005/8/layout/lProcess3"/>
    <dgm:cxn modelId="{30973E0E-5325-498F-A972-C85E62E97543}" type="presParOf" srcId="{91515F81-76A6-4E1D-A2C3-57B0DA455FCB}" destId="{EDB123CF-1A1F-4F1E-A2A0-164DF4E5954C}" srcOrd="1" destOrd="0" presId="urn:microsoft.com/office/officeart/2005/8/layout/lProcess3"/>
    <dgm:cxn modelId="{00EDD46F-BA30-4BB1-97EE-45DAB2007EFE}" type="presParOf" srcId="{91515F81-76A6-4E1D-A2C3-57B0DA455FCB}" destId="{11069436-3624-41C8-B9E7-CC73AA6D9E0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85C67CC-758E-4F2C-A0C5-425D769069BD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7091D94-9DEA-4D03-92F9-7653DCDCB017}">
      <dgm:prSet phldrT="[Текст]"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Систематичне впровадженні отриманих наукових результатів</a:t>
          </a:r>
          <a:r>
            <a:rPr lang="uk-UA" sz="2000" b="1">
              <a:latin typeface="Montserrat" panose="020B0604020202020204" charset="-52"/>
            </a:rPr>
            <a:t> </a:t>
          </a:r>
          <a:r>
            <a:rPr lang="uk-UA" sz="2000">
              <a:latin typeface="Montserrat" panose="020B0604020202020204" charset="-52"/>
            </a:rPr>
            <a:t>у сфери </a:t>
          </a:r>
          <a:br>
            <a:rPr lang="uk-UA" sz="2000">
              <a:latin typeface="Montserrat" panose="020B0604020202020204" charset="-52"/>
            </a:rPr>
          </a:br>
          <a:r>
            <a:rPr lang="uk-UA" sz="2000">
              <a:latin typeface="Montserrat" panose="020B0604020202020204" charset="-52"/>
            </a:rPr>
            <a:t>передової науки, освіти, суспільства та економіки з підтвердженням їх впливу відповідними документами; </a:t>
          </a:r>
          <a:endParaRPr lang="ru-RU" sz="2000" dirty="0">
            <a:latin typeface="Montserrat" panose="020B0604020202020204" charset="-52"/>
          </a:endParaRPr>
        </a:p>
      </dgm:t>
    </dgm:pt>
    <dgm:pt modelId="{06576C03-F2AD-4A04-8AEB-9C166A665C6F}" type="parTrans" cxnId="{98593801-1652-4BE2-A012-F6E5E1755A9E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1A6F83F9-B1DF-4C0D-89A6-17B4DCDC0183}" type="sibTrans" cxnId="{98593801-1652-4BE2-A012-F6E5E1755A9E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0FD25905-8714-4437-9D0D-AE0D9DA8B761}">
      <dgm:prSet phldrT="[Текст]"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Стимулювання НПП до мотивованої участі в конкурсах наукових проєктів, грантових програмах тощо; </a:t>
          </a:r>
          <a:endParaRPr lang="ru-RU" sz="2000" dirty="0">
            <a:latin typeface="Montserrat" panose="020B0604020202020204" charset="-52"/>
          </a:endParaRPr>
        </a:p>
      </dgm:t>
    </dgm:pt>
    <dgm:pt modelId="{E155E731-3B23-4C2A-B6E2-7D75C13BC2E9}" type="parTrans" cxnId="{09F9D8B3-A56C-4325-9B89-4D4722040D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BB550EB6-14BB-45A9-8461-6BF8C11E157C}" type="sibTrans" cxnId="{09F9D8B3-A56C-4325-9B89-4D4722040D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8DBFC95F-3358-4601-9183-B3043270C31D}">
      <dgm:prSet phldrT="[Текст]"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Популяризація наукових здобутків НПП, докторантів, аспірантів, студентів на вебсторінках кафедр Університету; </a:t>
          </a:r>
          <a:endParaRPr lang="ru-RU" sz="2000" dirty="0">
            <a:latin typeface="Montserrat" panose="020B0604020202020204" charset="-52"/>
          </a:endParaRPr>
        </a:p>
      </dgm:t>
    </dgm:pt>
    <dgm:pt modelId="{C656729E-5DE2-40F6-8607-A069C1368239}" type="parTrans" cxnId="{49F6F323-096C-42C2-93A9-A3383FA4D46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5D9B4ABB-E6DF-45CF-BBDB-40474E031F61}" type="sibTrans" cxnId="{49F6F323-096C-42C2-93A9-A3383FA4D46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4F0D632E-9DFF-413D-8BA1-8C7AA301C221}">
      <dgm:prSet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Отримання охоронних документів на інтелектуальну власність (у т.ч. авторських свідоцтв тощо); </a:t>
          </a:r>
          <a:endParaRPr lang="ru-RU" sz="2000" dirty="0">
            <a:latin typeface="Montserrat" panose="020B0604020202020204" charset="-52"/>
          </a:endParaRPr>
        </a:p>
      </dgm:t>
    </dgm:pt>
    <dgm:pt modelId="{1BB1115D-BD39-44F1-8CF8-C8F71D9F8541}" type="parTrans" cxnId="{2BE2B14B-C5E0-4582-B40E-80028E90B8F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C4EFBAD1-254E-442D-804C-3D492630F898}" type="sibTrans" cxnId="{2BE2B14B-C5E0-4582-B40E-80028E90B8F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4D544EBA-7F2B-4698-95F6-927543E897C7}">
      <dgm:prSet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Підвищення індексів цитувань наукових праць; </a:t>
          </a:r>
          <a:endParaRPr lang="ru-RU" sz="2000" dirty="0">
            <a:latin typeface="Montserrat" panose="020B0604020202020204" charset="-52"/>
          </a:endParaRPr>
        </a:p>
      </dgm:t>
    </dgm:pt>
    <dgm:pt modelId="{6D8F1A5F-4FBF-4D5B-B88B-9F420C3DDFB2}" type="parTrans" cxnId="{F96AF4D4-9134-406C-B52F-9B981EBD95BB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CC671926-2D8D-4157-B3E9-7A05211807D7}" type="sibTrans" cxnId="{F96AF4D4-9134-406C-B52F-9B981EBD95BB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293AF8E9-F028-4473-AF14-2F6C687942F5}">
      <dgm:prSet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Комерціалізація наукових розробок.</a:t>
          </a:r>
          <a:endParaRPr lang="ru-RU" sz="2000" dirty="0">
            <a:latin typeface="Montserrat" panose="020B0604020202020204" charset="-52"/>
          </a:endParaRPr>
        </a:p>
      </dgm:t>
    </dgm:pt>
    <dgm:pt modelId="{90B13C67-928A-478B-A113-114FE0529514}" type="parTrans" cxnId="{2A5D2FD9-1D0E-4AA6-9CE8-E3D83A7733D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DC405042-620F-4D45-84E7-53758763E3DC}" type="sibTrans" cxnId="{2A5D2FD9-1D0E-4AA6-9CE8-E3D83A7733D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F32E27D4-06AD-4E34-8A24-6C7F136A9043}">
      <dgm:prSet custT="1"/>
      <dgm:spPr/>
      <dgm:t>
        <a:bodyPr/>
        <a:lstStyle/>
        <a:p>
          <a:r>
            <a:rPr lang="uk-UA" sz="2000">
              <a:latin typeface="Montserrat" panose="020B0604020202020204" charset="-52"/>
            </a:rPr>
            <a:t>Заохочення видання одноосібних монографій і підручників; </a:t>
          </a:r>
          <a:endParaRPr lang="ru-RU" sz="2000" dirty="0">
            <a:latin typeface="Montserrat" panose="020B0604020202020204" charset="-52"/>
          </a:endParaRPr>
        </a:p>
      </dgm:t>
    </dgm:pt>
    <dgm:pt modelId="{AC89EE56-8E37-421B-B4A4-0990073B8C34}" type="parTrans" cxnId="{0194059D-69AC-4F98-A78F-2B8EF279008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63998F2F-828B-4227-ADC5-8E2421F3C9D6}" type="sibTrans" cxnId="{0194059D-69AC-4F98-A78F-2B8EF279008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Montserrat" panose="020B0604020202020204" charset="-52"/>
          </a:endParaRPr>
        </a:p>
      </dgm:t>
    </dgm:pt>
    <dgm:pt modelId="{CCF2556F-6343-4A3F-B91A-163FF9221FB4}" type="pres">
      <dgm:prSet presAssocID="{185C67CC-758E-4F2C-A0C5-425D769069BD}" presName="Name0" presStyleCnt="0">
        <dgm:presLayoutVars>
          <dgm:chMax val="7"/>
          <dgm:chPref val="7"/>
          <dgm:dir/>
        </dgm:presLayoutVars>
      </dgm:prSet>
      <dgm:spPr/>
    </dgm:pt>
    <dgm:pt modelId="{340C4E7B-A3C2-40F0-81E7-729B3686D19A}" type="pres">
      <dgm:prSet presAssocID="{185C67CC-758E-4F2C-A0C5-425D769069BD}" presName="Name1" presStyleCnt="0"/>
      <dgm:spPr/>
    </dgm:pt>
    <dgm:pt modelId="{D07DC59B-2B44-4C0A-A58F-EC683AACDA61}" type="pres">
      <dgm:prSet presAssocID="{185C67CC-758E-4F2C-A0C5-425D769069BD}" presName="cycle" presStyleCnt="0"/>
      <dgm:spPr/>
    </dgm:pt>
    <dgm:pt modelId="{2A2E0E36-E6B7-4409-80BA-635C36BF1F65}" type="pres">
      <dgm:prSet presAssocID="{185C67CC-758E-4F2C-A0C5-425D769069BD}" presName="srcNode" presStyleLbl="node1" presStyleIdx="0" presStyleCnt="7"/>
      <dgm:spPr/>
    </dgm:pt>
    <dgm:pt modelId="{311F053C-77EE-4147-97F0-763BC793DF38}" type="pres">
      <dgm:prSet presAssocID="{185C67CC-758E-4F2C-A0C5-425D769069BD}" presName="conn" presStyleLbl="parChTrans1D2" presStyleIdx="0" presStyleCnt="1"/>
      <dgm:spPr/>
    </dgm:pt>
    <dgm:pt modelId="{8E04EB98-C1F8-447B-8561-AD1ADFB9BBCD}" type="pres">
      <dgm:prSet presAssocID="{185C67CC-758E-4F2C-A0C5-425D769069BD}" presName="extraNode" presStyleLbl="node1" presStyleIdx="0" presStyleCnt="7"/>
      <dgm:spPr/>
    </dgm:pt>
    <dgm:pt modelId="{3666ECBC-5606-476D-BF5E-2E87114ABD92}" type="pres">
      <dgm:prSet presAssocID="{185C67CC-758E-4F2C-A0C5-425D769069BD}" presName="dstNode" presStyleLbl="node1" presStyleIdx="0" presStyleCnt="7"/>
      <dgm:spPr/>
    </dgm:pt>
    <dgm:pt modelId="{620E8796-0D21-45A6-BF61-B2C4DEC0C0B1}" type="pres">
      <dgm:prSet presAssocID="{E7091D94-9DEA-4D03-92F9-7653DCDCB017}" presName="text_1" presStyleLbl="node1" presStyleIdx="0" presStyleCnt="7" custScaleY="125373">
        <dgm:presLayoutVars>
          <dgm:bulletEnabled val="1"/>
        </dgm:presLayoutVars>
      </dgm:prSet>
      <dgm:spPr/>
    </dgm:pt>
    <dgm:pt modelId="{F6A6405A-D534-48F8-B063-FAF888CA272A}" type="pres">
      <dgm:prSet presAssocID="{E7091D94-9DEA-4D03-92F9-7653DCDCB017}" presName="accent_1" presStyleCnt="0"/>
      <dgm:spPr/>
    </dgm:pt>
    <dgm:pt modelId="{6583DCFF-3E01-4AB1-8FCA-80D2A815FD29}" type="pres">
      <dgm:prSet presAssocID="{E7091D94-9DEA-4D03-92F9-7653DCDCB017}" presName="accentRepeatNode" presStyleLbl="solidFgAcc1" presStyleIdx="0" presStyleCnt="7"/>
      <dgm:spPr/>
    </dgm:pt>
    <dgm:pt modelId="{FF6A67C6-FBEB-4AF1-99BA-651968226F86}" type="pres">
      <dgm:prSet presAssocID="{0FD25905-8714-4437-9D0D-AE0D9DA8B761}" presName="text_2" presStyleLbl="node1" presStyleIdx="1" presStyleCnt="7">
        <dgm:presLayoutVars>
          <dgm:bulletEnabled val="1"/>
        </dgm:presLayoutVars>
      </dgm:prSet>
      <dgm:spPr/>
    </dgm:pt>
    <dgm:pt modelId="{D59798C7-1CEB-4559-B76C-F87D9E2F7E15}" type="pres">
      <dgm:prSet presAssocID="{0FD25905-8714-4437-9D0D-AE0D9DA8B761}" presName="accent_2" presStyleCnt="0"/>
      <dgm:spPr/>
    </dgm:pt>
    <dgm:pt modelId="{091D8C60-8121-4A7E-B3FA-B51997A8F679}" type="pres">
      <dgm:prSet presAssocID="{0FD25905-8714-4437-9D0D-AE0D9DA8B761}" presName="accentRepeatNode" presStyleLbl="solidFgAcc1" presStyleIdx="1" presStyleCnt="7"/>
      <dgm:spPr/>
    </dgm:pt>
    <dgm:pt modelId="{2504CE80-C9A0-409E-BE5A-E652C665CC87}" type="pres">
      <dgm:prSet presAssocID="{8DBFC95F-3358-4601-9183-B3043270C31D}" presName="text_3" presStyleLbl="node1" presStyleIdx="2" presStyleCnt="7">
        <dgm:presLayoutVars>
          <dgm:bulletEnabled val="1"/>
        </dgm:presLayoutVars>
      </dgm:prSet>
      <dgm:spPr/>
    </dgm:pt>
    <dgm:pt modelId="{DEBF8FD6-C1BB-45BD-B142-D8CB1BEA5B1D}" type="pres">
      <dgm:prSet presAssocID="{8DBFC95F-3358-4601-9183-B3043270C31D}" presName="accent_3" presStyleCnt="0"/>
      <dgm:spPr/>
    </dgm:pt>
    <dgm:pt modelId="{775BC868-7A70-4C60-8EBA-8F54E891974F}" type="pres">
      <dgm:prSet presAssocID="{8DBFC95F-3358-4601-9183-B3043270C31D}" presName="accentRepeatNode" presStyleLbl="solidFgAcc1" presStyleIdx="2" presStyleCnt="7"/>
      <dgm:spPr/>
    </dgm:pt>
    <dgm:pt modelId="{48A8B6B3-1B0A-41FF-B65F-25BDAA3A8AE8}" type="pres">
      <dgm:prSet presAssocID="{F32E27D4-06AD-4E34-8A24-6C7F136A9043}" presName="text_4" presStyleLbl="node1" presStyleIdx="3" presStyleCnt="7">
        <dgm:presLayoutVars>
          <dgm:bulletEnabled val="1"/>
        </dgm:presLayoutVars>
      </dgm:prSet>
      <dgm:spPr/>
    </dgm:pt>
    <dgm:pt modelId="{E98A1DE0-8B88-407A-A2A8-C8DC5B7B886E}" type="pres">
      <dgm:prSet presAssocID="{F32E27D4-06AD-4E34-8A24-6C7F136A9043}" presName="accent_4" presStyleCnt="0"/>
      <dgm:spPr/>
    </dgm:pt>
    <dgm:pt modelId="{222D665F-745E-4357-A59D-6E87966560C9}" type="pres">
      <dgm:prSet presAssocID="{F32E27D4-06AD-4E34-8A24-6C7F136A9043}" presName="accentRepeatNode" presStyleLbl="solidFgAcc1" presStyleIdx="3" presStyleCnt="7"/>
      <dgm:spPr/>
    </dgm:pt>
    <dgm:pt modelId="{70BD2637-9E68-48B8-9694-3D4A60CB376B}" type="pres">
      <dgm:prSet presAssocID="{4F0D632E-9DFF-413D-8BA1-8C7AA301C221}" presName="text_5" presStyleLbl="node1" presStyleIdx="4" presStyleCnt="7">
        <dgm:presLayoutVars>
          <dgm:bulletEnabled val="1"/>
        </dgm:presLayoutVars>
      </dgm:prSet>
      <dgm:spPr/>
    </dgm:pt>
    <dgm:pt modelId="{82DE6A72-52C4-4284-B730-956E4C9F31AF}" type="pres">
      <dgm:prSet presAssocID="{4F0D632E-9DFF-413D-8BA1-8C7AA301C221}" presName="accent_5" presStyleCnt="0"/>
      <dgm:spPr/>
    </dgm:pt>
    <dgm:pt modelId="{6AA7AEAC-4410-4180-9749-4E6CD4B33C58}" type="pres">
      <dgm:prSet presAssocID="{4F0D632E-9DFF-413D-8BA1-8C7AA301C221}" presName="accentRepeatNode" presStyleLbl="solidFgAcc1" presStyleIdx="4" presStyleCnt="7"/>
      <dgm:spPr/>
    </dgm:pt>
    <dgm:pt modelId="{21179C32-C086-41F9-8004-E0F1B0ABBC68}" type="pres">
      <dgm:prSet presAssocID="{4D544EBA-7F2B-4698-95F6-927543E897C7}" presName="text_6" presStyleLbl="node1" presStyleIdx="5" presStyleCnt="7">
        <dgm:presLayoutVars>
          <dgm:bulletEnabled val="1"/>
        </dgm:presLayoutVars>
      </dgm:prSet>
      <dgm:spPr/>
    </dgm:pt>
    <dgm:pt modelId="{B2E9514B-59F2-4AA4-91E1-2E9B8E72A3D1}" type="pres">
      <dgm:prSet presAssocID="{4D544EBA-7F2B-4698-95F6-927543E897C7}" presName="accent_6" presStyleCnt="0"/>
      <dgm:spPr/>
    </dgm:pt>
    <dgm:pt modelId="{1536A1A8-49F4-40ED-9A99-1030B403F680}" type="pres">
      <dgm:prSet presAssocID="{4D544EBA-7F2B-4698-95F6-927543E897C7}" presName="accentRepeatNode" presStyleLbl="solidFgAcc1" presStyleIdx="5" presStyleCnt="7"/>
      <dgm:spPr/>
    </dgm:pt>
    <dgm:pt modelId="{226EA5C1-5E2C-4A7E-AEA4-2D0B10810AAF}" type="pres">
      <dgm:prSet presAssocID="{293AF8E9-F028-4473-AF14-2F6C687942F5}" presName="text_7" presStyleLbl="node1" presStyleIdx="6" presStyleCnt="7">
        <dgm:presLayoutVars>
          <dgm:bulletEnabled val="1"/>
        </dgm:presLayoutVars>
      </dgm:prSet>
      <dgm:spPr/>
    </dgm:pt>
    <dgm:pt modelId="{62722217-FB39-4D87-B1C0-2FF1827763D0}" type="pres">
      <dgm:prSet presAssocID="{293AF8E9-F028-4473-AF14-2F6C687942F5}" presName="accent_7" presStyleCnt="0"/>
      <dgm:spPr/>
    </dgm:pt>
    <dgm:pt modelId="{375841B3-820F-4230-9817-6530F85A109B}" type="pres">
      <dgm:prSet presAssocID="{293AF8E9-F028-4473-AF14-2F6C687942F5}" presName="accentRepeatNode" presStyleLbl="solidFgAcc1" presStyleIdx="6" presStyleCnt="7"/>
      <dgm:spPr/>
    </dgm:pt>
  </dgm:ptLst>
  <dgm:cxnLst>
    <dgm:cxn modelId="{98593801-1652-4BE2-A012-F6E5E1755A9E}" srcId="{185C67CC-758E-4F2C-A0C5-425D769069BD}" destId="{E7091D94-9DEA-4D03-92F9-7653DCDCB017}" srcOrd="0" destOrd="0" parTransId="{06576C03-F2AD-4A04-8AEB-9C166A665C6F}" sibTransId="{1A6F83F9-B1DF-4C0D-89A6-17B4DCDC0183}"/>
    <dgm:cxn modelId="{EB4D7207-DF3F-49BD-B3A6-872417B4AF21}" type="presOf" srcId="{8DBFC95F-3358-4601-9183-B3043270C31D}" destId="{2504CE80-C9A0-409E-BE5A-E652C665CC87}" srcOrd="0" destOrd="0" presId="urn:microsoft.com/office/officeart/2008/layout/VerticalCurvedList"/>
    <dgm:cxn modelId="{E0FD9A0D-5BF2-4A16-8E19-567214F7E2F1}" type="presOf" srcId="{1A6F83F9-B1DF-4C0D-89A6-17B4DCDC0183}" destId="{311F053C-77EE-4147-97F0-763BC793DF38}" srcOrd="0" destOrd="0" presId="urn:microsoft.com/office/officeart/2008/layout/VerticalCurvedList"/>
    <dgm:cxn modelId="{49F6F323-096C-42C2-93A9-A3383FA4D468}" srcId="{185C67CC-758E-4F2C-A0C5-425D769069BD}" destId="{8DBFC95F-3358-4601-9183-B3043270C31D}" srcOrd="2" destOrd="0" parTransId="{C656729E-5DE2-40F6-8607-A069C1368239}" sibTransId="{5D9B4ABB-E6DF-45CF-BBDB-40474E031F61}"/>
    <dgm:cxn modelId="{8021C566-751B-4900-8FEF-DBE49FCBBDA6}" type="presOf" srcId="{185C67CC-758E-4F2C-A0C5-425D769069BD}" destId="{CCF2556F-6343-4A3F-B91A-163FF9221FB4}" srcOrd="0" destOrd="0" presId="urn:microsoft.com/office/officeart/2008/layout/VerticalCurvedList"/>
    <dgm:cxn modelId="{2BE2B14B-C5E0-4582-B40E-80028E90B8F0}" srcId="{185C67CC-758E-4F2C-A0C5-425D769069BD}" destId="{4F0D632E-9DFF-413D-8BA1-8C7AA301C221}" srcOrd="4" destOrd="0" parTransId="{1BB1115D-BD39-44F1-8CF8-C8F71D9F8541}" sibTransId="{C4EFBAD1-254E-442D-804C-3D492630F898}"/>
    <dgm:cxn modelId="{9E821C5A-CFEE-4F4C-B4BA-2DCB4D6D6C66}" type="presOf" srcId="{0FD25905-8714-4437-9D0D-AE0D9DA8B761}" destId="{FF6A67C6-FBEB-4AF1-99BA-651968226F86}" srcOrd="0" destOrd="0" presId="urn:microsoft.com/office/officeart/2008/layout/VerticalCurvedList"/>
    <dgm:cxn modelId="{5B47337F-BEB9-415C-BA1B-414AB44A867D}" type="presOf" srcId="{4D544EBA-7F2B-4698-95F6-927543E897C7}" destId="{21179C32-C086-41F9-8004-E0F1B0ABBC68}" srcOrd="0" destOrd="0" presId="urn:microsoft.com/office/officeart/2008/layout/VerticalCurvedList"/>
    <dgm:cxn modelId="{1A9CEE8B-B9A3-46E9-9681-8FE053747803}" type="presOf" srcId="{293AF8E9-F028-4473-AF14-2F6C687942F5}" destId="{226EA5C1-5E2C-4A7E-AEA4-2D0B10810AAF}" srcOrd="0" destOrd="0" presId="urn:microsoft.com/office/officeart/2008/layout/VerticalCurvedList"/>
    <dgm:cxn modelId="{0194059D-69AC-4F98-A78F-2B8EF279008F}" srcId="{185C67CC-758E-4F2C-A0C5-425D769069BD}" destId="{F32E27D4-06AD-4E34-8A24-6C7F136A9043}" srcOrd="3" destOrd="0" parTransId="{AC89EE56-8E37-421B-B4A4-0990073B8C34}" sibTransId="{63998F2F-828B-4227-ADC5-8E2421F3C9D6}"/>
    <dgm:cxn modelId="{E303A19E-9891-4F85-A938-3F88DBD982EA}" type="presOf" srcId="{4F0D632E-9DFF-413D-8BA1-8C7AA301C221}" destId="{70BD2637-9E68-48B8-9694-3D4A60CB376B}" srcOrd="0" destOrd="0" presId="urn:microsoft.com/office/officeart/2008/layout/VerticalCurvedList"/>
    <dgm:cxn modelId="{09F9D8B3-A56C-4325-9B89-4D4722040DC5}" srcId="{185C67CC-758E-4F2C-A0C5-425D769069BD}" destId="{0FD25905-8714-4437-9D0D-AE0D9DA8B761}" srcOrd="1" destOrd="0" parTransId="{E155E731-3B23-4C2A-B6E2-7D75C13BC2E9}" sibTransId="{BB550EB6-14BB-45A9-8461-6BF8C11E157C}"/>
    <dgm:cxn modelId="{F96AF4D4-9134-406C-B52F-9B981EBD95BB}" srcId="{185C67CC-758E-4F2C-A0C5-425D769069BD}" destId="{4D544EBA-7F2B-4698-95F6-927543E897C7}" srcOrd="5" destOrd="0" parTransId="{6D8F1A5F-4FBF-4D5B-B88B-9F420C3DDFB2}" sibTransId="{CC671926-2D8D-4157-B3E9-7A05211807D7}"/>
    <dgm:cxn modelId="{2A5D2FD9-1D0E-4AA6-9CE8-E3D83A7733D7}" srcId="{185C67CC-758E-4F2C-A0C5-425D769069BD}" destId="{293AF8E9-F028-4473-AF14-2F6C687942F5}" srcOrd="6" destOrd="0" parTransId="{90B13C67-928A-478B-A113-114FE0529514}" sibTransId="{DC405042-620F-4D45-84E7-53758763E3DC}"/>
    <dgm:cxn modelId="{E9CB11EF-E964-4ABD-ACD9-7CD1BAD72CA0}" type="presOf" srcId="{F32E27D4-06AD-4E34-8A24-6C7F136A9043}" destId="{48A8B6B3-1B0A-41FF-B65F-25BDAA3A8AE8}" srcOrd="0" destOrd="0" presId="urn:microsoft.com/office/officeart/2008/layout/VerticalCurvedList"/>
    <dgm:cxn modelId="{3D9B30F7-4647-46B0-9E16-CE4C90D25C5E}" type="presOf" srcId="{E7091D94-9DEA-4D03-92F9-7653DCDCB017}" destId="{620E8796-0D21-45A6-BF61-B2C4DEC0C0B1}" srcOrd="0" destOrd="0" presId="urn:microsoft.com/office/officeart/2008/layout/VerticalCurvedList"/>
    <dgm:cxn modelId="{706C5F29-E3FE-4B65-B72F-2A647A58BC3F}" type="presParOf" srcId="{CCF2556F-6343-4A3F-B91A-163FF9221FB4}" destId="{340C4E7B-A3C2-40F0-81E7-729B3686D19A}" srcOrd="0" destOrd="0" presId="urn:microsoft.com/office/officeart/2008/layout/VerticalCurvedList"/>
    <dgm:cxn modelId="{D977D06F-177F-4ABD-ADF5-50DD4ED84367}" type="presParOf" srcId="{340C4E7B-A3C2-40F0-81E7-729B3686D19A}" destId="{D07DC59B-2B44-4C0A-A58F-EC683AACDA61}" srcOrd="0" destOrd="0" presId="urn:microsoft.com/office/officeart/2008/layout/VerticalCurvedList"/>
    <dgm:cxn modelId="{91D5B43E-11B3-4340-8442-B2B0C9BE70B9}" type="presParOf" srcId="{D07DC59B-2B44-4C0A-A58F-EC683AACDA61}" destId="{2A2E0E36-E6B7-4409-80BA-635C36BF1F65}" srcOrd="0" destOrd="0" presId="urn:microsoft.com/office/officeart/2008/layout/VerticalCurvedList"/>
    <dgm:cxn modelId="{32421BBA-B195-46DA-A3F9-F93F97E247A0}" type="presParOf" srcId="{D07DC59B-2B44-4C0A-A58F-EC683AACDA61}" destId="{311F053C-77EE-4147-97F0-763BC793DF38}" srcOrd="1" destOrd="0" presId="urn:microsoft.com/office/officeart/2008/layout/VerticalCurvedList"/>
    <dgm:cxn modelId="{7B433CC1-A559-4FE4-BD33-5776068651D3}" type="presParOf" srcId="{D07DC59B-2B44-4C0A-A58F-EC683AACDA61}" destId="{8E04EB98-C1F8-447B-8561-AD1ADFB9BBCD}" srcOrd="2" destOrd="0" presId="urn:microsoft.com/office/officeart/2008/layout/VerticalCurvedList"/>
    <dgm:cxn modelId="{400EE7D5-7555-4609-B28C-4F8F24A3EE0B}" type="presParOf" srcId="{D07DC59B-2B44-4C0A-A58F-EC683AACDA61}" destId="{3666ECBC-5606-476D-BF5E-2E87114ABD92}" srcOrd="3" destOrd="0" presId="urn:microsoft.com/office/officeart/2008/layout/VerticalCurvedList"/>
    <dgm:cxn modelId="{58FEFC82-242F-40B1-9C37-3915D31D1304}" type="presParOf" srcId="{340C4E7B-A3C2-40F0-81E7-729B3686D19A}" destId="{620E8796-0D21-45A6-BF61-B2C4DEC0C0B1}" srcOrd="1" destOrd="0" presId="urn:microsoft.com/office/officeart/2008/layout/VerticalCurvedList"/>
    <dgm:cxn modelId="{72B06E99-E6CF-49D6-9259-5BEC24907EF0}" type="presParOf" srcId="{340C4E7B-A3C2-40F0-81E7-729B3686D19A}" destId="{F6A6405A-D534-48F8-B063-FAF888CA272A}" srcOrd="2" destOrd="0" presId="urn:microsoft.com/office/officeart/2008/layout/VerticalCurvedList"/>
    <dgm:cxn modelId="{DA9628E5-F686-4A76-B86E-AD44E9CCF745}" type="presParOf" srcId="{F6A6405A-D534-48F8-B063-FAF888CA272A}" destId="{6583DCFF-3E01-4AB1-8FCA-80D2A815FD29}" srcOrd="0" destOrd="0" presId="urn:microsoft.com/office/officeart/2008/layout/VerticalCurvedList"/>
    <dgm:cxn modelId="{856EBC43-3C5F-455D-BF7D-E8C17E2E2B0B}" type="presParOf" srcId="{340C4E7B-A3C2-40F0-81E7-729B3686D19A}" destId="{FF6A67C6-FBEB-4AF1-99BA-651968226F86}" srcOrd="3" destOrd="0" presId="urn:microsoft.com/office/officeart/2008/layout/VerticalCurvedList"/>
    <dgm:cxn modelId="{D1DC88F7-F04C-4F3D-9228-A5FC9E5FC8FC}" type="presParOf" srcId="{340C4E7B-A3C2-40F0-81E7-729B3686D19A}" destId="{D59798C7-1CEB-4559-B76C-F87D9E2F7E15}" srcOrd="4" destOrd="0" presId="urn:microsoft.com/office/officeart/2008/layout/VerticalCurvedList"/>
    <dgm:cxn modelId="{20311E79-2768-49E1-B069-CBB092143757}" type="presParOf" srcId="{D59798C7-1CEB-4559-B76C-F87D9E2F7E15}" destId="{091D8C60-8121-4A7E-B3FA-B51997A8F679}" srcOrd="0" destOrd="0" presId="urn:microsoft.com/office/officeart/2008/layout/VerticalCurvedList"/>
    <dgm:cxn modelId="{ADAF4FEC-04B1-410F-8AAF-08A30C2499DD}" type="presParOf" srcId="{340C4E7B-A3C2-40F0-81E7-729B3686D19A}" destId="{2504CE80-C9A0-409E-BE5A-E652C665CC87}" srcOrd="5" destOrd="0" presId="urn:microsoft.com/office/officeart/2008/layout/VerticalCurvedList"/>
    <dgm:cxn modelId="{827F0314-24FB-453C-9B0D-AB8871A117B3}" type="presParOf" srcId="{340C4E7B-A3C2-40F0-81E7-729B3686D19A}" destId="{DEBF8FD6-C1BB-45BD-B142-D8CB1BEA5B1D}" srcOrd="6" destOrd="0" presId="urn:microsoft.com/office/officeart/2008/layout/VerticalCurvedList"/>
    <dgm:cxn modelId="{89D0D44B-1353-42BB-AA44-B385872627F0}" type="presParOf" srcId="{DEBF8FD6-C1BB-45BD-B142-D8CB1BEA5B1D}" destId="{775BC868-7A70-4C60-8EBA-8F54E891974F}" srcOrd="0" destOrd="0" presId="urn:microsoft.com/office/officeart/2008/layout/VerticalCurvedList"/>
    <dgm:cxn modelId="{133DE205-D0D8-4634-954B-27BF2676C015}" type="presParOf" srcId="{340C4E7B-A3C2-40F0-81E7-729B3686D19A}" destId="{48A8B6B3-1B0A-41FF-B65F-25BDAA3A8AE8}" srcOrd="7" destOrd="0" presId="urn:microsoft.com/office/officeart/2008/layout/VerticalCurvedList"/>
    <dgm:cxn modelId="{172067D5-1BF8-4F12-B085-A02C5B340BAC}" type="presParOf" srcId="{340C4E7B-A3C2-40F0-81E7-729B3686D19A}" destId="{E98A1DE0-8B88-407A-A2A8-C8DC5B7B886E}" srcOrd="8" destOrd="0" presId="urn:microsoft.com/office/officeart/2008/layout/VerticalCurvedList"/>
    <dgm:cxn modelId="{FCC72749-1F26-44E0-A9B8-6709D8490B6D}" type="presParOf" srcId="{E98A1DE0-8B88-407A-A2A8-C8DC5B7B886E}" destId="{222D665F-745E-4357-A59D-6E87966560C9}" srcOrd="0" destOrd="0" presId="urn:microsoft.com/office/officeart/2008/layout/VerticalCurvedList"/>
    <dgm:cxn modelId="{52256ED8-2FF0-469F-B28D-7D44F13C20CA}" type="presParOf" srcId="{340C4E7B-A3C2-40F0-81E7-729B3686D19A}" destId="{70BD2637-9E68-48B8-9694-3D4A60CB376B}" srcOrd="9" destOrd="0" presId="urn:microsoft.com/office/officeart/2008/layout/VerticalCurvedList"/>
    <dgm:cxn modelId="{8D52FC3E-8CFC-43A8-B140-6F8373394333}" type="presParOf" srcId="{340C4E7B-A3C2-40F0-81E7-729B3686D19A}" destId="{82DE6A72-52C4-4284-B730-956E4C9F31AF}" srcOrd="10" destOrd="0" presId="urn:microsoft.com/office/officeart/2008/layout/VerticalCurvedList"/>
    <dgm:cxn modelId="{7F92A55A-CD55-4542-89FA-5499BF84C04C}" type="presParOf" srcId="{82DE6A72-52C4-4284-B730-956E4C9F31AF}" destId="{6AA7AEAC-4410-4180-9749-4E6CD4B33C58}" srcOrd="0" destOrd="0" presId="urn:microsoft.com/office/officeart/2008/layout/VerticalCurvedList"/>
    <dgm:cxn modelId="{DE6E8E4D-2C7E-48BC-8EFE-08A57213ADBC}" type="presParOf" srcId="{340C4E7B-A3C2-40F0-81E7-729B3686D19A}" destId="{21179C32-C086-41F9-8004-E0F1B0ABBC68}" srcOrd="11" destOrd="0" presId="urn:microsoft.com/office/officeart/2008/layout/VerticalCurvedList"/>
    <dgm:cxn modelId="{F37D0828-72F0-4E8A-930D-9C7B44766ED5}" type="presParOf" srcId="{340C4E7B-A3C2-40F0-81E7-729B3686D19A}" destId="{B2E9514B-59F2-4AA4-91E1-2E9B8E72A3D1}" srcOrd="12" destOrd="0" presId="urn:microsoft.com/office/officeart/2008/layout/VerticalCurvedList"/>
    <dgm:cxn modelId="{14904847-607D-4560-8092-30CDA9C398F0}" type="presParOf" srcId="{B2E9514B-59F2-4AA4-91E1-2E9B8E72A3D1}" destId="{1536A1A8-49F4-40ED-9A99-1030B403F680}" srcOrd="0" destOrd="0" presId="urn:microsoft.com/office/officeart/2008/layout/VerticalCurvedList"/>
    <dgm:cxn modelId="{46277CC8-4766-48AE-BBD0-EBCA5BE81650}" type="presParOf" srcId="{340C4E7B-A3C2-40F0-81E7-729B3686D19A}" destId="{226EA5C1-5E2C-4A7E-AEA4-2D0B10810AAF}" srcOrd="13" destOrd="0" presId="urn:microsoft.com/office/officeart/2008/layout/VerticalCurvedList"/>
    <dgm:cxn modelId="{E3399E26-0DBF-440F-BC11-16B8DCB7FC55}" type="presParOf" srcId="{340C4E7B-A3C2-40F0-81E7-729B3686D19A}" destId="{62722217-FB39-4D87-B1C0-2FF1827763D0}" srcOrd="14" destOrd="0" presId="urn:microsoft.com/office/officeart/2008/layout/VerticalCurvedList"/>
    <dgm:cxn modelId="{F23B07DB-38D0-441A-B4F4-6888AAB46DD9}" type="presParOf" srcId="{62722217-FB39-4D87-B1C0-2FF1827763D0}" destId="{375841B3-820F-4230-9817-6530F85A10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D79BE-062E-4083-A844-00C35596B49C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C7CC83B-3A18-43B8-9AE0-2B0EDDE4148F}">
      <dgm:prSet phldrT="[Текст]"/>
      <dgm:spPr/>
      <dgm:t>
        <a:bodyPr/>
        <a:lstStyle/>
        <a:p>
          <a:r>
            <a:rPr lang="uk-UA" b="1" dirty="0">
              <a:latin typeface="Montserrat" panose="020B0604020202020204" charset="-52"/>
            </a:rPr>
            <a:t>301 </a:t>
          </a:r>
        </a:p>
        <a:p>
          <a:r>
            <a:rPr lang="uk-UA" b="1" dirty="0">
              <a:latin typeface="Montserrat" panose="020B0604020202020204" charset="-52"/>
            </a:rPr>
            <a:t>НПП</a:t>
          </a:r>
          <a:endParaRPr lang="ru-RU" b="1" dirty="0">
            <a:latin typeface="Montserrat" panose="020B0604020202020204" charset="-52"/>
          </a:endParaRPr>
        </a:p>
      </dgm:t>
    </dgm:pt>
    <dgm:pt modelId="{3C08D884-FCDC-41C9-9379-B7DE23E27E62}" type="parTrans" cxnId="{BB02F822-E134-4366-9EC4-E3A00CF60856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B8B01A83-920B-46F6-95C2-72F6FDCFAD6A}" type="sibTrans" cxnId="{BB02F822-E134-4366-9EC4-E3A00CF60856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2B27116A-EC67-4E1B-B0B4-0A43BCBB7010}" type="asst">
      <dgm:prSet phldrT="[Текст]"/>
      <dgm:spPr/>
      <dgm:t>
        <a:bodyPr/>
        <a:lstStyle/>
        <a:p>
          <a:r>
            <a:rPr lang="uk-UA" b="1" dirty="0">
              <a:latin typeface="Montserrat" panose="020B0604020202020204" charset="-52"/>
            </a:rPr>
            <a:t>192</a:t>
          </a:r>
          <a:r>
            <a:rPr lang="uk-UA" dirty="0">
              <a:latin typeface="Montserrat" panose="020B0604020202020204" charset="-52"/>
            </a:rPr>
            <a:t> </a:t>
          </a:r>
        </a:p>
        <a:p>
          <a:r>
            <a:rPr lang="uk-UA" dirty="0">
              <a:latin typeface="Montserrat" panose="020B0604020202020204" charset="-52"/>
            </a:rPr>
            <a:t>з науковим ступенем</a:t>
          </a:r>
          <a:endParaRPr lang="ru-RU" dirty="0">
            <a:latin typeface="Montserrat" panose="020B0604020202020204" charset="-52"/>
          </a:endParaRPr>
        </a:p>
      </dgm:t>
    </dgm:pt>
    <dgm:pt modelId="{3C8B497F-E494-4771-AF5C-58319787FD6D}" type="parTrans" cxnId="{00C04936-E83C-484A-A1F8-42A239839BFC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E0BB696F-2895-4A7D-9979-78075F01C948}" type="sibTrans" cxnId="{00C04936-E83C-484A-A1F8-42A239839BFC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21F39928-6AC9-484B-A065-F58AAEE1A874}">
      <dgm:prSet phldrT="[Текст]"/>
      <dgm:spPr/>
      <dgm:t>
        <a:bodyPr/>
        <a:lstStyle/>
        <a:p>
          <a:r>
            <a:rPr lang="uk-UA" b="1" dirty="0">
              <a:latin typeface="Montserrat" panose="020B0604020202020204" charset="-52"/>
            </a:rPr>
            <a:t>35</a:t>
          </a:r>
        </a:p>
        <a:p>
          <a:r>
            <a:rPr lang="uk-UA" dirty="0">
              <a:latin typeface="Montserrat" panose="020B0604020202020204" charset="-52"/>
            </a:rPr>
            <a:t>Доктори наук</a:t>
          </a:r>
          <a:endParaRPr lang="ru-RU" dirty="0">
            <a:latin typeface="Montserrat" panose="020B0604020202020204" charset="-52"/>
          </a:endParaRPr>
        </a:p>
      </dgm:t>
    </dgm:pt>
    <dgm:pt modelId="{4E007A24-450F-4A13-B637-06BC6BF64E61}" type="parTrans" cxnId="{5347954B-419F-4AE2-A8DE-35D08BB816F9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7DAE9781-B797-4B3C-A72C-ADD5EC5D4AB4}" type="sibTrans" cxnId="{5347954B-419F-4AE2-A8DE-35D08BB816F9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5950D900-D710-4ABE-A198-879D187522DC}">
      <dgm:prSet phldrT="[Текст]"/>
      <dgm:spPr/>
      <dgm:t>
        <a:bodyPr/>
        <a:lstStyle/>
        <a:p>
          <a:r>
            <a:rPr lang="uk-UA" b="1" dirty="0">
              <a:latin typeface="Montserrat" panose="020B0604020202020204" charset="-52"/>
            </a:rPr>
            <a:t>149</a:t>
          </a:r>
        </a:p>
        <a:p>
          <a:r>
            <a:rPr lang="uk-UA" dirty="0">
              <a:latin typeface="Montserrat" panose="020B0604020202020204" charset="-52"/>
            </a:rPr>
            <a:t>Кандидати наук</a:t>
          </a:r>
          <a:endParaRPr lang="ru-RU" dirty="0">
            <a:latin typeface="Montserrat" panose="020B0604020202020204" charset="-52"/>
          </a:endParaRPr>
        </a:p>
      </dgm:t>
    </dgm:pt>
    <dgm:pt modelId="{E68AC9F5-8600-4B9C-B479-3ADCB5B83E21}" type="parTrans" cxnId="{0A09DE27-A97B-4D58-83CC-33C0C97CB0CE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BF810E45-28C8-4FB5-8D35-F34FCEF82C8E}" type="sibTrans" cxnId="{0A09DE27-A97B-4D58-83CC-33C0C97CB0CE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9BE0D1D5-9C5E-4A1E-9734-F701D11E5EFB}">
      <dgm:prSet phldrT="[Текст]"/>
      <dgm:spPr/>
      <dgm:t>
        <a:bodyPr/>
        <a:lstStyle/>
        <a:p>
          <a:r>
            <a:rPr lang="uk-UA" b="1" dirty="0">
              <a:latin typeface="Montserrat" panose="020B0604020202020204" charset="-52"/>
            </a:rPr>
            <a:t>8</a:t>
          </a:r>
        </a:p>
        <a:p>
          <a:r>
            <a:rPr lang="uk-UA" dirty="0">
              <a:latin typeface="Montserrat" panose="020B0604020202020204" charset="-52"/>
            </a:rPr>
            <a:t>Доктори філософії</a:t>
          </a:r>
          <a:endParaRPr lang="ru-RU" dirty="0">
            <a:latin typeface="Montserrat" panose="020B0604020202020204" charset="-52"/>
          </a:endParaRPr>
        </a:p>
      </dgm:t>
    </dgm:pt>
    <dgm:pt modelId="{8303ABB3-052A-414C-A195-FC854F0FFEC4}" type="parTrans" cxnId="{72F6B9B2-DD50-48AC-AA03-45DAD339977D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1553554C-6CC9-44F8-9C7F-34208B821622}" type="sibTrans" cxnId="{72F6B9B2-DD50-48AC-AA03-45DAD339977D}">
      <dgm:prSet/>
      <dgm:spPr/>
      <dgm:t>
        <a:bodyPr/>
        <a:lstStyle/>
        <a:p>
          <a:endParaRPr lang="ru-RU">
            <a:latin typeface="Montserrat" panose="020B0604020202020204" charset="-52"/>
          </a:endParaRPr>
        </a:p>
      </dgm:t>
    </dgm:pt>
    <dgm:pt modelId="{E1137F44-E23B-46ED-9E1D-AB4247958726}" type="pres">
      <dgm:prSet presAssocID="{83CD79BE-062E-4083-A844-00C35596B49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442A45-53BE-4537-9315-492CA1036377}" type="pres">
      <dgm:prSet presAssocID="{DC7CC83B-3A18-43B8-9AE0-2B0EDDE4148F}" presName="hierRoot1" presStyleCnt="0">
        <dgm:presLayoutVars>
          <dgm:hierBranch val="init"/>
        </dgm:presLayoutVars>
      </dgm:prSet>
      <dgm:spPr/>
    </dgm:pt>
    <dgm:pt modelId="{0FD9FDBB-AB66-479E-887D-DE4AC3835383}" type="pres">
      <dgm:prSet presAssocID="{DC7CC83B-3A18-43B8-9AE0-2B0EDDE4148F}" presName="rootComposite1" presStyleCnt="0"/>
      <dgm:spPr/>
    </dgm:pt>
    <dgm:pt modelId="{B031AE5A-065C-469F-A3FF-C1D1EF273AD6}" type="pres">
      <dgm:prSet presAssocID="{DC7CC83B-3A18-43B8-9AE0-2B0EDDE4148F}" presName="rootText1" presStyleLbl="alignAcc1" presStyleIdx="0" presStyleCnt="0">
        <dgm:presLayoutVars>
          <dgm:chPref val="3"/>
        </dgm:presLayoutVars>
      </dgm:prSet>
      <dgm:spPr/>
    </dgm:pt>
    <dgm:pt modelId="{61EBF24B-99CE-42D2-AA1C-84680A4A5223}" type="pres">
      <dgm:prSet presAssocID="{DC7CC83B-3A18-43B8-9AE0-2B0EDDE4148F}" presName="topArc1" presStyleLbl="parChTrans1D1" presStyleIdx="0" presStyleCnt="10"/>
      <dgm:spPr/>
    </dgm:pt>
    <dgm:pt modelId="{A28448A1-98BA-48A7-86E7-439968FADB33}" type="pres">
      <dgm:prSet presAssocID="{DC7CC83B-3A18-43B8-9AE0-2B0EDDE4148F}" presName="bottomArc1" presStyleLbl="parChTrans1D1" presStyleIdx="1" presStyleCnt="10"/>
      <dgm:spPr/>
    </dgm:pt>
    <dgm:pt modelId="{31F1703B-17FB-4FB8-AFFB-873CFFD0E8C2}" type="pres">
      <dgm:prSet presAssocID="{DC7CC83B-3A18-43B8-9AE0-2B0EDDE4148F}" presName="topConnNode1" presStyleLbl="node1" presStyleIdx="0" presStyleCnt="0"/>
      <dgm:spPr/>
    </dgm:pt>
    <dgm:pt modelId="{473DEBCE-F575-4E1F-B0DE-7AD9E1FBC9A1}" type="pres">
      <dgm:prSet presAssocID="{DC7CC83B-3A18-43B8-9AE0-2B0EDDE4148F}" presName="hierChild2" presStyleCnt="0"/>
      <dgm:spPr/>
    </dgm:pt>
    <dgm:pt modelId="{3A3AF84C-D9B4-460B-B9D8-A6CA0F58C4BF}" type="pres">
      <dgm:prSet presAssocID="{4E007A24-450F-4A13-B637-06BC6BF64E61}" presName="Name28" presStyleLbl="parChTrans1D2" presStyleIdx="0" presStyleCnt="4"/>
      <dgm:spPr/>
    </dgm:pt>
    <dgm:pt modelId="{EF0DE1A3-82DC-4DB5-8F7D-420FE693D4D2}" type="pres">
      <dgm:prSet presAssocID="{21F39928-6AC9-484B-A065-F58AAEE1A874}" presName="hierRoot2" presStyleCnt="0">
        <dgm:presLayoutVars>
          <dgm:hierBranch val="init"/>
        </dgm:presLayoutVars>
      </dgm:prSet>
      <dgm:spPr/>
    </dgm:pt>
    <dgm:pt modelId="{C28B6600-CA2F-46CF-A703-A808F41DBF74}" type="pres">
      <dgm:prSet presAssocID="{21F39928-6AC9-484B-A065-F58AAEE1A874}" presName="rootComposite2" presStyleCnt="0"/>
      <dgm:spPr/>
    </dgm:pt>
    <dgm:pt modelId="{B9C6757F-BA8C-4F73-8367-FD02E18A913B}" type="pres">
      <dgm:prSet presAssocID="{21F39928-6AC9-484B-A065-F58AAEE1A874}" presName="rootText2" presStyleLbl="alignAcc1" presStyleIdx="0" presStyleCnt="0">
        <dgm:presLayoutVars>
          <dgm:chPref val="3"/>
        </dgm:presLayoutVars>
      </dgm:prSet>
      <dgm:spPr/>
    </dgm:pt>
    <dgm:pt modelId="{CBAC15D1-018E-4015-A3CC-20E4E87C99A2}" type="pres">
      <dgm:prSet presAssocID="{21F39928-6AC9-484B-A065-F58AAEE1A874}" presName="topArc2" presStyleLbl="parChTrans1D1" presStyleIdx="2" presStyleCnt="10"/>
      <dgm:spPr/>
    </dgm:pt>
    <dgm:pt modelId="{42B035BA-452A-4C64-B967-4A750E99BBE7}" type="pres">
      <dgm:prSet presAssocID="{21F39928-6AC9-484B-A065-F58AAEE1A874}" presName="bottomArc2" presStyleLbl="parChTrans1D1" presStyleIdx="3" presStyleCnt="10"/>
      <dgm:spPr/>
    </dgm:pt>
    <dgm:pt modelId="{28ECE78B-816F-48A2-9D97-682B022670F0}" type="pres">
      <dgm:prSet presAssocID="{21F39928-6AC9-484B-A065-F58AAEE1A874}" presName="topConnNode2" presStyleLbl="node2" presStyleIdx="0" presStyleCnt="0"/>
      <dgm:spPr/>
    </dgm:pt>
    <dgm:pt modelId="{18BB1B9C-BCB4-466D-A280-E79A0EDE2A3F}" type="pres">
      <dgm:prSet presAssocID="{21F39928-6AC9-484B-A065-F58AAEE1A874}" presName="hierChild4" presStyleCnt="0"/>
      <dgm:spPr/>
    </dgm:pt>
    <dgm:pt modelId="{76E6BD49-062C-44C6-A033-E1C7515884AB}" type="pres">
      <dgm:prSet presAssocID="{21F39928-6AC9-484B-A065-F58AAEE1A874}" presName="hierChild5" presStyleCnt="0"/>
      <dgm:spPr/>
    </dgm:pt>
    <dgm:pt modelId="{B958D551-3DC8-4D8C-9315-4A554ECD491F}" type="pres">
      <dgm:prSet presAssocID="{E68AC9F5-8600-4B9C-B479-3ADCB5B83E21}" presName="Name28" presStyleLbl="parChTrans1D2" presStyleIdx="1" presStyleCnt="4"/>
      <dgm:spPr/>
    </dgm:pt>
    <dgm:pt modelId="{051C0A0D-48AB-498F-A40B-BDFCB6F8D974}" type="pres">
      <dgm:prSet presAssocID="{5950D900-D710-4ABE-A198-879D187522DC}" presName="hierRoot2" presStyleCnt="0">
        <dgm:presLayoutVars>
          <dgm:hierBranch val="init"/>
        </dgm:presLayoutVars>
      </dgm:prSet>
      <dgm:spPr/>
    </dgm:pt>
    <dgm:pt modelId="{8B992777-EEB6-4A3D-BADC-54F36E2C1E8F}" type="pres">
      <dgm:prSet presAssocID="{5950D900-D710-4ABE-A198-879D187522DC}" presName="rootComposite2" presStyleCnt="0"/>
      <dgm:spPr/>
    </dgm:pt>
    <dgm:pt modelId="{3783D8D8-3A58-4097-BEC7-AF2BF87049E7}" type="pres">
      <dgm:prSet presAssocID="{5950D900-D710-4ABE-A198-879D187522DC}" presName="rootText2" presStyleLbl="alignAcc1" presStyleIdx="0" presStyleCnt="0">
        <dgm:presLayoutVars>
          <dgm:chPref val="3"/>
        </dgm:presLayoutVars>
      </dgm:prSet>
      <dgm:spPr/>
    </dgm:pt>
    <dgm:pt modelId="{860D2440-CBD5-44B5-9687-F2F6FEC80D09}" type="pres">
      <dgm:prSet presAssocID="{5950D900-D710-4ABE-A198-879D187522DC}" presName="topArc2" presStyleLbl="parChTrans1D1" presStyleIdx="4" presStyleCnt="10"/>
      <dgm:spPr/>
    </dgm:pt>
    <dgm:pt modelId="{14938144-023F-4FF8-B186-275E3CF60C8F}" type="pres">
      <dgm:prSet presAssocID="{5950D900-D710-4ABE-A198-879D187522DC}" presName="bottomArc2" presStyleLbl="parChTrans1D1" presStyleIdx="5" presStyleCnt="10"/>
      <dgm:spPr/>
    </dgm:pt>
    <dgm:pt modelId="{D4CCA4CC-6621-4C97-A44D-DB522652A697}" type="pres">
      <dgm:prSet presAssocID="{5950D900-D710-4ABE-A198-879D187522DC}" presName="topConnNode2" presStyleLbl="node2" presStyleIdx="0" presStyleCnt="0"/>
      <dgm:spPr/>
    </dgm:pt>
    <dgm:pt modelId="{BE139E80-0735-4C44-B735-D0A0AC2FED50}" type="pres">
      <dgm:prSet presAssocID="{5950D900-D710-4ABE-A198-879D187522DC}" presName="hierChild4" presStyleCnt="0"/>
      <dgm:spPr/>
    </dgm:pt>
    <dgm:pt modelId="{B49AA735-3AD0-48E0-951C-2D3D940276B1}" type="pres">
      <dgm:prSet presAssocID="{5950D900-D710-4ABE-A198-879D187522DC}" presName="hierChild5" presStyleCnt="0"/>
      <dgm:spPr/>
    </dgm:pt>
    <dgm:pt modelId="{026F675F-B0D9-49D1-84CA-AD7923E4C05B}" type="pres">
      <dgm:prSet presAssocID="{8303ABB3-052A-414C-A195-FC854F0FFEC4}" presName="Name28" presStyleLbl="parChTrans1D2" presStyleIdx="2" presStyleCnt="4"/>
      <dgm:spPr/>
    </dgm:pt>
    <dgm:pt modelId="{5D0333C4-FAF2-4C17-A539-BD7F54461A34}" type="pres">
      <dgm:prSet presAssocID="{9BE0D1D5-9C5E-4A1E-9734-F701D11E5EFB}" presName="hierRoot2" presStyleCnt="0">
        <dgm:presLayoutVars>
          <dgm:hierBranch val="init"/>
        </dgm:presLayoutVars>
      </dgm:prSet>
      <dgm:spPr/>
    </dgm:pt>
    <dgm:pt modelId="{7505ADF8-9754-4E65-853C-B327E2E2C43A}" type="pres">
      <dgm:prSet presAssocID="{9BE0D1D5-9C5E-4A1E-9734-F701D11E5EFB}" presName="rootComposite2" presStyleCnt="0"/>
      <dgm:spPr/>
    </dgm:pt>
    <dgm:pt modelId="{45E8E1F4-842F-4140-8E89-B1DA9775FA62}" type="pres">
      <dgm:prSet presAssocID="{9BE0D1D5-9C5E-4A1E-9734-F701D11E5EFB}" presName="rootText2" presStyleLbl="alignAcc1" presStyleIdx="0" presStyleCnt="0">
        <dgm:presLayoutVars>
          <dgm:chPref val="3"/>
        </dgm:presLayoutVars>
      </dgm:prSet>
      <dgm:spPr/>
    </dgm:pt>
    <dgm:pt modelId="{650D8BF2-1F05-47F5-85B4-60942E254FE5}" type="pres">
      <dgm:prSet presAssocID="{9BE0D1D5-9C5E-4A1E-9734-F701D11E5EFB}" presName="topArc2" presStyleLbl="parChTrans1D1" presStyleIdx="6" presStyleCnt="10"/>
      <dgm:spPr/>
    </dgm:pt>
    <dgm:pt modelId="{3C673DE0-4C7E-4572-87BA-2477A9F6D364}" type="pres">
      <dgm:prSet presAssocID="{9BE0D1D5-9C5E-4A1E-9734-F701D11E5EFB}" presName="bottomArc2" presStyleLbl="parChTrans1D1" presStyleIdx="7" presStyleCnt="10"/>
      <dgm:spPr/>
    </dgm:pt>
    <dgm:pt modelId="{A2F7AB3F-2AA8-49BF-BAC9-E14B5902A96F}" type="pres">
      <dgm:prSet presAssocID="{9BE0D1D5-9C5E-4A1E-9734-F701D11E5EFB}" presName="topConnNode2" presStyleLbl="node2" presStyleIdx="0" presStyleCnt="0"/>
      <dgm:spPr/>
    </dgm:pt>
    <dgm:pt modelId="{7F9C29F2-D79D-44F9-9FBC-2EC1DF89B291}" type="pres">
      <dgm:prSet presAssocID="{9BE0D1D5-9C5E-4A1E-9734-F701D11E5EFB}" presName="hierChild4" presStyleCnt="0"/>
      <dgm:spPr/>
    </dgm:pt>
    <dgm:pt modelId="{200E79F5-F307-4169-B5A3-24B09F493C46}" type="pres">
      <dgm:prSet presAssocID="{9BE0D1D5-9C5E-4A1E-9734-F701D11E5EFB}" presName="hierChild5" presStyleCnt="0"/>
      <dgm:spPr/>
    </dgm:pt>
    <dgm:pt modelId="{9A81B1C0-4610-48AD-8A8E-F9A4F202A3FC}" type="pres">
      <dgm:prSet presAssocID="{DC7CC83B-3A18-43B8-9AE0-2B0EDDE4148F}" presName="hierChild3" presStyleCnt="0"/>
      <dgm:spPr/>
    </dgm:pt>
    <dgm:pt modelId="{99E52195-1218-4891-A070-9A65A40B5C18}" type="pres">
      <dgm:prSet presAssocID="{3C8B497F-E494-4771-AF5C-58319787FD6D}" presName="Name101" presStyleLbl="parChTrans1D2" presStyleIdx="3" presStyleCnt="4"/>
      <dgm:spPr/>
    </dgm:pt>
    <dgm:pt modelId="{FFD16FC7-3343-4E52-8702-12780B2FD871}" type="pres">
      <dgm:prSet presAssocID="{2B27116A-EC67-4E1B-B0B4-0A43BCBB7010}" presName="hierRoot3" presStyleCnt="0">
        <dgm:presLayoutVars>
          <dgm:hierBranch val="init"/>
        </dgm:presLayoutVars>
      </dgm:prSet>
      <dgm:spPr/>
    </dgm:pt>
    <dgm:pt modelId="{B3D36C34-44B4-4C83-A1BB-1B68E6F19067}" type="pres">
      <dgm:prSet presAssocID="{2B27116A-EC67-4E1B-B0B4-0A43BCBB7010}" presName="rootComposite3" presStyleCnt="0"/>
      <dgm:spPr/>
    </dgm:pt>
    <dgm:pt modelId="{E1817007-B9EB-41AF-9DB7-46AC76066C52}" type="pres">
      <dgm:prSet presAssocID="{2B27116A-EC67-4E1B-B0B4-0A43BCBB7010}" presName="rootText3" presStyleLbl="alignAcc1" presStyleIdx="0" presStyleCnt="0">
        <dgm:presLayoutVars>
          <dgm:chPref val="3"/>
        </dgm:presLayoutVars>
      </dgm:prSet>
      <dgm:spPr/>
    </dgm:pt>
    <dgm:pt modelId="{A4664E80-80DE-4D9C-8F1E-509C155A6249}" type="pres">
      <dgm:prSet presAssocID="{2B27116A-EC67-4E1B-B0B4-0A43BCBB7010}" presName="topArc3" presStyleLbl="parChTrans1D1" presStyleIdx="8" presStyleCnt="10"/>
      <dgm:spPr/>
    </dgm:pt>
    <dgm:pt modelId="{661EDB16-056A-4AE6-B563-9FFE71490778}" type="pres">
      <dgm:prSet presAssocID="{2B27116A-EC67-4E1B-B0B4-0A43BCBB7010}" presName="bottomArc3" presStyleLbl="parChTrans1D1" presStyleIdx="9" presStyleCnt="10"/>
      <dgm:spPr/>
    </dgm:pt>
    <dgm:pt modelId="{7D446687-F01A-4EB5-B292-4DA79B77D0EB}" type="pres">
      <dgm:prSet presAssocID="{2B27116A-EC67-4E1B-B0B4-0A43BCBB7010}" presName="topConnNode3" presStyleLbl="asst1" presStyleIdx="0" presStyleCnt="0"/>
      <dgm:spPr/>
    </dgm:pt>
    <dgm:pt modelId="{E6129284-6AF3-4D21-AFF1-D6DCE06A0E49}" type="pres">
      <dgm:prSet presAssocID="{2B27116A-EC67-4E1B-B0B4-0A43BCBB7010}" presName="hierChild6" presStyleCnt="0"/>
      <dgm:spPr/>
    </dgm:pt>
    <dgm:pt modelId="{EF6B41F0-B320-4595-B2D8-313E9344E003}" type="pres">
      <dgm:prSet presAssocID="{2B27116A-EC67-4E1B-B0B4-0A43BCBB7010}" presName="hierChild7" presStyleCnt="0"/>
      <dgm:spPr/>
    </dgm:pt>
  </dgm:ptLst>
  <dgm:cxnLst>
    <dgm:cxn modelId="{F955B109-021D-4BB4-9D81-8FCD402F453A}" type="presOf" srcId="{21F39928-6AC9-484B-A065-F58AAEE1A874}" destId="{B9C6757F-BA8C-4F73-8367-FD02E18A913B}" srcOrd="0" destOrd="0" presId="urn:microsoft.com/office/officeart/2008/layout/HalfCircleOrganizationChart"/>
    <dgm:cxn modelId="{44EDFA09-AE7F-4BCE-A6FF-FE7159C9CD61}" type="presOf" srcId="{5950D900-D710-4ABE-A198-879D187522DC}" destId="{3783D8D8-3A58-4097-BEC7-AF2BF87049E7}" srcOrd="0" destOrd="0" presId="urn:microsoft.com/office/officeart/2008/layout/HalfCircleOrganizationChart"/>
    <dgm:cxn modelId="{6665C015-F81F-4F01-9153-D6A2E37DA5B3}" type="presOf" srcId="{9BE0D1D5-9C5E-4A1E-9734-F701D11E5EFB}" destId="{A2F7AB3F-2AA8-49BF-BAC9-E14B5902A96F}" srcOrd="1" destOrd="0" presId="urn:microsoft.com/office/officeart/2008/layout/HalfCircleOrganizationChart"/>
    <dgm:cxn modelId="{66103220-1F9D-4B71-B6AB-9B4A50443662}" type="presOf" srcId="{DC7CC83B-3A18-43B8-9AE0-2B0EDDE4148F}" destId="{31F1703B-17FB-4FB8-AFFB-873CFFD0E8C2}" srcOrd="1" destOrd="0" presId="urn:microsoft.com/office/officeart/2008/layout/HalfCircleOrganizationChart"/>
    <dgm:cxn modelId="{52297C22-8641-4402-A865-92EC37A9B5DB}" type="presOf" srcId="{2B27116A-EC67-4E1B-B0B4-0A43BCBB7010}" destId="{E1817007-B9EB-41AF-9DB7-46AC76066C52}" srcOrd="0" destOrd="0" presId="urn:microsoft.com/office/officeart/2008/layout/HalfCircleOrganizationChart"/>
    <dgm:cxn modelId="{BB02F822-E134-4366-9EC4-E3A00CF60856}" srcId="{83CD79BE-062E-4083-A844-00C35596B49C}" destId="{DC7CC83B-3A18-43B8-9AE0-2B0EDDE4148F}" srcOrd="0" destOrd="0" parTransId="{3C08D884-FCDC-41C9-9379-B7DE23E27E62}" sibTransId="{B8B01A83-920B-46F6-95C2-72F6FDCFAD6A}"/>
    <dgm:cxn modelId="{0A09DE27-A97B-4D58-83CC-33C0C97CB0CE}" srcId="{DC7CC83B-3A18-43B8-9AE0-2B0EDDE4148F}" destId="{5950D900-D710-4ABE-A198-879D187522DC}" srcOrd="2" destOrd="0" parTransId="{E68AC9F5-8600-4B9C-B479-3ADCB5B83E21}" sibTransId="{BF810E45-28C8-4FB5-8D35-F34FCEF82C8E}"/>
    <dgm:cxn modelId="{00C04936-E83C-484A-A1F8-42A239839BFC}" srcId="{DC7CC83B-3A18-43B8-9AE0-2B0EDDE4148F}" destId="{2B27116A-EC67-4E1B-B0B4-0A43BCBB7010}" srcOrd="0" destOrd="0" parTransId="{3C8B497F-E494-4771-AF5C-58319787FD6D}" sibTransId="{E0BB696F-2895-4A7D-9979-78075F01C948}"/>
    <dgm:cxn modelId="{05BA8466-8ACD-4515-B47D-FAB48CC1A16F}" type="presOf" srcId="{8303ABB3-052A-414C-A195-FC854F0FFEC4}" destId="{026F675F-B0D9-49D1-84CA-AD7923E4C05B}" srcOrd="0" destOrd="0" presId="urn:microsoft.com/office/officeart/2008/layout/HalfCircleOrganizationChart"/>
    <dgm:cxn modelId="{4B0A9C67-12D0-437C-8C5F-3ACA17625207}" type="presOf" srcId="{2B27116A-EC67-4E1B-B0B4-0A43BCBB7010}" destId="{7D446687-F01A-4EB5-B292-4DA79B77D0EB}" srcOrd="1" destOrd="0" presId="urn:microsoft.com/office/officeart/2008/layout/HalfCircleOrganizationChart"/>
    <dgm:cxn modelId="{5347954B-419F-4AE2-A8DE-35D08BB816F9}" srcId="{DC7CC83B-3A18-43B8-9AE0-2B0EDDE4148F}" destId="{21F39928-6AC9-484B-A065-F58AAEE1A874}" srcOrd="1" destOrd="0" parTransId="{4E007A24-450F-4A13-B637-06BC6BF64E61}" sibTransId="{7DAE9781-B797-4B3C-A72C-ADD5EC5D4AB4}"/>
    <dgm:cxn modelId="{0E82B44B-C0D5-4E83-8BCC-B1EABD975D31}" type="presOf" srcId="{3C8B497F-E494-4771-AF5C-58319787FD6D}" destId="{99E52195-1218-4891-A070-9A65A40B5C18}" srcOrd="0" destOrd="0" presId="urn:microsoft.com/office/officeart/2008/layout/HalfCircleOrganizationChart"/>
    <dgm:cxn modelId="{30C3C06B-6527-4A37-B4AD-C8C63B8CC315}" type="presOf" srcId="{E68AC9F5-8600-4B9C-B479-3ADCB5B83E21}" destId="{B958D551-3DC8-4D8C-9315-4A554ECD491F}" srcOrd="0" destOrd="0" presId="urn:microsoft.com/office/officeart/2008/layout/HalfCircleOrganizationChart"/>
    <dgm:cxn modelId="{1D31AD73-5BE0-441F-8B20-28997BAAF0B0}" type="presOf" srcId="{83CD79BE-062E-4083-A844-00C35596B49C}" destId="{E1137F44-E23B-46ED-9E1D-AB4247958726}" srcOrd="0" destOrd="0" presId="urn:microsoft.com/office/officeart/2008/layout/HalfCircleOrganizationChart"/>
    <dgm:cxn modelId="{7D868987-EBC5-41A3-A2BA-8CCE8260227B}" type="presOf" srcId="{9BE0D1D5-9C5E-4A1E-9734-F701D11E5EFB}" destId="{45E8E1F4-842F-4140-8E89-B1DA9775FA62}" srcOrd="0" destOrd="0" presId="urn:microsoft.com/office/officeart/2008/layout/HalfCircleOrganizationChart"/>
    <dgm:cxn modelId="{BE2E1B98-FE5E-4B1D-8B18-EC140DDBCD51}" type="presOf" srcId="{5950D900-D710-4ABE-A198-879D187522DC}" destId="{D4CCA4CC-6621-4C97-A44D-DB522652A697}" srcOrd="1" destOrd="0" presId="urn:microsoft.com/office/officeart/2008/layout/HalfCircleOrganizationChart"/>
    <dgm:cxn modelId="{72F6B9B2-DD50-48AC-AA03-45DAD339977D}" srcId="{DC7CC83B-3A18-43B8-9AE0-2B0EDDE4148F}" destId="{9BE0D1D5-9C5E-4A1E-9734-F701D11E5EFB}" srcOrd="3" destOrd="0" parTransId="{8303ABB3-052A-414C-A195-FC854F0FFEC4}" sibTransId="{1553554C-6CC9-44F8-9C7F-34208B821622}"/>
    <dgm:cxn modelId="{6E4D4DDF-41AA-4FA4-A3CF-6CE788189570}" type="presOf" srcId="{21F39928-6AC9-484B-A065-F58AAEE1A874}" destId="{28ECE78B-816F-48A2-9D97-682B022670F0}" srcOrd="1" destOrd="0" presId="urn:microsoft.com/office/officeart/2008/layout/HalfCircleOrganizationChart"/>
    <dgm:cxn modelId="{F81F96E4-DEAC-4F83-8177-EDE57C58A26F}" type="presOf" srcId="{DC7CC83B-3A18-43B8-9AE0-2B0EDDE4148F}" destId="{B031AE5A-065C-469F-A3FF-C1D1EF273AD6}" srcOrd="0" destOrd="0" presId="urn:microsoft.com/office/officeart/2008/layout/HalfCircleOrganizationChart"/>
    <dgm:cxn modelId="{A507EFF3-6C8F-4E3E-9823-FD332FAF388A}" type="presOf" srcId="{4E007A24-450F-4A13-B637-06BC6BF64E61}" destId="{3A3AF84C-D9B4-460B-B9D8-A6CA0F58C4BF}" srcOrd="0" destOrd="0" presId="urn:microsoft.com/office/officeart/2008/layout/HalfCircleOrganizationChart"/>
    <dgm:cxn modelId="{BEEAA2B8-7A93-4C0A-ACF4-E70B7A39E5D3}" type="presParOf" srcId="{E1137F44-E23B-46ED-9E1D-AB4247958726}" destId="{B6442A45-53BE-4537-9315-492CA1036377}" srcOrd="0" destOrd="0" presId="urn:microsoft.com/office/officeart/2008/layout/HalfCircleOrganizationChart"/>
    <dgm:cxn modelId="{E3B7A634-097F-45D7-8ABE-7867E103E9AA}" type="presParOf" srcId="{B6442A45-53BE-4537-9315-492CA1036377}" destId="{0FD9FDBB-AB66-479E-887D-DE4AC3835383}" srcOrd="0" destOrd="0" presId="urn:microsoft.com/office/officeart/2008/layout/HalfCircleOrganizationChart"/>
    <dgm:cxn modelId="{325F706C-9789-4D7A-B097-A5765DDA9A8E}" type="presParOf" srcId="{0FD9FDBB-AB66-479E-887D-DE4AC3835383}" destId="{B031AE5A-065C-469F-A3FF-C1D1EF273AD6}" srcOrd="0" destOrd="0" presId="urn:microsoft.com/office/officeart/2008/layout/HalfCircleOrganizationChart"/>
    <dgm:cxn modelId="{3C50E98D-E054-4198-B43F-E3F1821B07D8}" type="presParOf" srcId="{0FD9FDBB-AB66-479E-887D-DE4AC3835383}" destId="{61EBF24B-99CE-42D2-AA1C-84680A4A5223}" srcOrd="1" destOrd="0" presId="urn:microsoft.com/office/officeart/2008/layout/HalfCircleOrganizationChart"/>
    <dgm:cxn modelId="{0722DE4F-EBBB-4225-82A7-419D3D6EABEC}" type="presParOf" srcId="{0FD9FDBB-AB66-479E-887D-DE4AC3835383}" destId="{A28448A1-98BA-48A7-86E7-439968FADB33}" srcOrd="2" destOrd="0" presId="urn:microsoft.com/office/officeart/2008/layout/HalfCircleOrganizationChart"/>
    <dgm:cxn modelId="{388D69EE-93CE-46E6-B4B6-B4DC297CD6C3}" type="presParOf" srcId="{0FD9FDBB-AB66-479E-887D-DE4AC3835383}" destId="{31F1703B-17FB-4FB8-AFFB-873CFFD0E8C2}" srcOrd="3" destOrd="0" presId="urn:microsoft.com/office/officeart/2008/layout/HalfCircleOrganizationChart"/>
    <dgm:cxn modelId="{75C01110-760F-4C35-BE6C-455C3F7D5023}" type="presParOf" srcId="{B6442A45-53BE-4537-9315-492CA1036377}" destId="{473DEBCE-F575-4E1F-B0DE-7AD9E1FBC9A1}" srcOrd="1" destOrd="0" presId="urn:microsoft.com/office/officeart/2008/layout/HalfCircleOrganizationChart"/>
    <dgm:cxn modelId="{ECA75C08-265A-44F4-B6C5-A556D50F09F6}" type="presParOf" srcId="{473DEBCE-F575-4E1F-B0DE-7AD9E1FBC9A1}" destId="{3A3AF84C-D9B4-460B-B9D8-A6CA0F58C4BF}" srcOrd="0" destOrd="0" presId="urn:microsoft.com/office/officeart/2008/layout/HalfCircleOrganizationChart"/>
    <dgm:cxn modelId="{B0ABBE36-FAF0-4F2C-ABEA-C9A526C2272E}" type="presParOf" srcId="{473DEBCE-F575-4E1F-B0DE-7AD9E1FBC9A1}" destId="{EF0DE1A3-82DC-4DB5-8F7D-420FE693D4D2}" srcOrd="1" destOrd="0" presId="urn:microsoft.com/office/officeart/2008/layout/HalfCircleOrganizationChart"/>
    <dgm:cxn modelId="{B19ACBC3-DBD8-4915-9A94-190A59A479C4}" type="presParOf" srcId="{EF0DE1A3-82DC-4DB5-8F7D-420FE693D4D2}" destId="{C28B6600-CA2F-46CF-A703-A808F41DBF74}" srcOrd="0" destOrd="0" presId="urn:microsoft.com/office/officeart/2008/layout/HalfCircleOrganizationChart"/>
    <dgm:cxn modelId="{520C1E2E-2A3D-4FF9-B7BA-2E2F31779A52}" type="presParOf" srcId="{C28B6600-CA2F-46CF-A703-A808F41DBF74}" destId="{B9C6757F-BA8C-4F73-8367-FD02E18A913B}" srcOrd="0" destOrd="0" presId="urn:microsoft.com/office/officeart/2008/layout/HalfCircleOrganizationChart"/>
    <dgm:cxn modelId="{FB8E6A22-F1F6-457C-B3DF-162197E2EDE1}" type="presParOf" srcId="{C28B6600-CA2F-46CF-A703-A808F41DBF74}" destId="{CBAC15D1-018E-4015-A3CC-20E4E87C99A2}" srcOrd="1" destOrd="0" presId="urn:microsoft.com/office/officeart/2008/layout/HalfCircleOrganizationChart"/>
    <dgm:cxn modelId="{11457AD7-3A41-49E8-A6E7-A096A9AAC2B2}" type="presParOf" srcId="{C28B6600-CA2F-46CF-A703-A808F41DBF74}" destId="{42B035BA-452A-4C64-B967-4A750E99BBE7}" srcOrd="2" destOrd="0" presId="urn:microsoft.com/office/officeart/2008/layout/HalfCircleOrganizationChart"/>
    <dgm:cxn modelId="{870AFDE2-4352-446A-BD40-A38D9EC41C27}" type="presParOf" srcId="{C28B6600-CA2F-46CF-A703-A808F41DBF74}" destId="{28ECE78B-816F-48A2-9D97-682B022670F0}" srcOrd="3" destOrd="0" presId="urn:microsoft.com/office/officeart/2008/layout/HalfCircleOrganizationChart"/>
    <dgm:cxn modelId="{EEDEA425-2C31-46A0-AD6E-06770BEB4BBD}" type="presParOf" srcId="{EF0DE1A3-82DC-4DB5-8F7D-420FE693D4D2}" destId="{18BB1B9C-BCB4-466D-A280-E79A0EDE2A3F}" srcOrd="1" destOrd="0" presId="urn:microsoft.com/office/officeart/2008/layout/HalfCircleOrganizationChart"/>
    <dgm:cxn modelId="{ED0C101A-505D-4C77-B553-EADF3ECD5589}" type="presParOf" srcId="{EF0DE1A3-82DC-4DB5-8F7D-420FE693D4D2}" destId="{76E6BD49-062C-44C6-A033-E1C7515884AB}" srcOrd="2" destOrd="0" presId="urn:microsoft.com/office/officeart/2008/layout/HalfCircleOrganizationChart"/>
    <dgm:cxn modelId="{2FCD158C-B32E-4C53-AD96-A45370244306}" type="presParOf" srcId="{473DEBCE-F575-4E1F-B0DE-7AD9E1FBC9A1}" destId="{B958D551-3DC8-4D8C-9315-4A554ECD491F}" srcOrd="2" destOrd="0" presId="urn:microsoft.com/office/officeart/2008/layout/HalfCircleOrganizationChart"/>
    <dgm:cxn modelId="{1BFE09AC-D960-40D4-952B-E05492FA04E3}" type="presParOf" srcId="{473DEBCE-F575-4E1F-B0DE-7AD9E1FBC9A1}" destId="{051C0A0D-48AB-498F-A40B-BDFCB6F8D974}" srcOrd="3" destOrd="0" presId="urn:microsoft.com/office/officeart/2008/layout/HalfCircleOrganizationChart"/>
    <dgm:cxn modelId="{DF20A68B-F72E-4EA9-A5D3-92C3D09457C7}" type="presParOf" srcId="{051C0A0D-48AB-498F-A40B-BDFCB6F8D974}" destId="{8B992777-EEB6-4A3D-BADC-54F36E2C1E8F}" srcOrd="0" destOrd="0" presId="urn:microsoft.com/office/officeart/2008/layout/HalfCircleOrganizationChart"/>
    <dgm:cxn modelId="{31B72930-0905-44D1-BDED-AA650CE475B1}" type="presParOf" srcId="{8B992777-EEB6-4A3D-BADC-54F36E2C1E8F}" destId="{3783D8D8-3A58-4097-BEC7-AF2BF87049E7}" srcOrd="0" destOrd="0" presId="urn:microsoft.com/office/officeart/2008/layout/HalfCircleOrganizationChart"/>
    <dgm:cxn modelId="{219CD85C-000D-4B08-A384-6B83504948CD}" type="presParOf" srcId="{8B992777-EEB6-4A3D-BADC-54F36E2C1E8F}" destId="{860D2440-CBD5-44B5-9687-F2F6FEC80D09}" srcOrd="1" destOrd="0" presId="urn:microsoft.com/office/officeart/2008/layout/HalfCircleOrganizationChart"/>
    <dgm:cxn modelId="{7AF277BE-20A3-4C2E-9267-20A3B5B33E44}" type="presParOf" srcId="{8B992777-EEB6-4A3D-BADC-54F36E2C1E8F}" destId="{14938144-023F-4FF8-B186-275E3CF60C8F}" srcOrd="2" destOrd="0" presId="urn:microsoft.com/office/officeart/2008/layout/HalfCircleOrganizationChart"/>
    <dgm:cxn modelId="{BD07C073-DEAD-4D5F-A279-9FE867C01EC9}" type="presParOf" srcId="{8B992777-EEB6-4A3D-BADC-54F36E2C1E8F}" destId="{D4CCA4CC-6621-4C97-A44D-DB522652A697}" srcOrd="3" destOrd="0" presId="urn:microsoft.com/office/officeart/2008/layout/HalfCircleOrganizationChart"/>
    <dgm:cxn modelId="{7825A014-EDD5-4173-9C5D-BC8DE6D6058C}" type="presParOf" srcId="{051C0A0D-48AB-498F-A40B-BDFCB6F8D974}" destId="{BE139E80-0735-4C44-B735-D0A0AC2FED50}" srcOrd="1" destOrd="0" presId="urn:microsoft.com/office/officeart/2008/layout/HalfCircleOrganizationChart"/>
    <dgm:cxn modelId="{89561F00-2BE8-4D68-B1DE-29DCCEB17209}" type="presParOf" srcId="{051C0A0D-48AB-498F-A40B-BDFCB6F8D974}" destId="{B49AA735-3AD0-48E0-951C-2D3D940276B1}" srcOrd="2" destOrd="0" presId="urn:microsoft.com/office/officeart/2008/layout/HalfCircleOrganizationChart"/>
    <dgm:cxn modelId="{CE6721AE-00F8-4BFA-BC50-A73A765B5188}" type="presParOf" srcId="{473DEBCE-F575-4E1F-B0DE-7AD9E1FBC9A1}" destId="{026F675F-B0D9-49D1-84CA-AD7923E4C05B}" srcOrd="4" destOrd="0" presId="urn:microsoft.com/office/officeart/2008/layout/HalfCircleOrganizationChart"/>
    <dgm:cxn modelId="{1E7AE50C-1E06-45C1-A4C5-4A6FE690B5DA}" type="presParOf" srcId="{473DEBCE-F575-4E1F-B0DE-7AD9E1FBC9A1}" destId="{5D0333C4-FAF2-4C17-A539-BD7F54461A34}" srcOrd="5" destOrd="0" presId="urn:microsoft.com/office/officeart/2008/layout/HalfCircleOrganizationChart"/>
    <dgm:cxn modelId="{D9999AE0-EF8E-4EC8-BBE8-561793D84064}" type="presParOf" srcId="{5D0333C4-FAF2-4C17-A539-BD7F54461A34}" destId="{7505ADF8-9754-4E65-853C-B327E2E2C43A}" srcOrd="0" destOrd="0" presId="urn:microsoft.com/office/officeart/2008/layout/HalfCircleOrganizationChart"/>
    <dgm:cxn modelId="{06F878C0-DA1C-4FCB-9FD9-1BE2608093B9}" type="presParOf" srcId="{7505ADF8-9754-4E65-853C-B327E2E2C43A}" destId="{45E8E1F4-842F-4140-8E89-B1DA9775FA62}" srcOrd="0" destOrd="0" presId="urn:microsoft.com/office/officeart/2008/layout/HalfCircleOrganizationChart"/>
    <dgm:cxn modelId="{00089DCF-4FE9-4214-90E1-D139F2091953}" type="presParOf" srcId="{7505ADF8-9754-4E65-853C-B327E2E2C43A}" destId="{650D8BF2-1F05-47F5-85B4-60942E254FE5}" srcOrd="1" destOrd="0" presId="urn:microsoft.com/office/officeart/2008/layout/HalfCircleOrganizationChart"/>
    <dgm:cxn modelId="{88A1CD10-CE94-499B-BD1D-1F36D4E4BDB9}" type="presParOf" srcId="{7505ADF8-9754-4E65-853C-B327E2E2C43A}" destId="{3C673DE0-4C7E-4572-87BA-2477A9F6D364}" srcOrd="2" destOrd="0" presId="urn:microsoft.com/office/officeart/2008/layout/HalfCircleOrganizationChart"/>
    <dgm:cxn modelId="{9FA44816-C36C-42AC-86AE-845F91039D8D}" type="presParOf" srcId="{7505ADF8-9754-4E65-853C-B327E2E2C43A}" destId="{A2F7AB3F-2AA8-49BF-BAC9-E14B5902A96F}" srcOrd="3" destOrd="0" presId="urn:microsoft.com/office/officeart/2008/layout/HalfCircleOrganizationChart"/>
    <dgm:cxn modelId="{5C5B300F-D9EF-4C73-8F0E-A5F8FF0CAAAD}" type="presParOf" srcId="{5D0333C4-FAF2-4C17-A539-BD7F54461A34}" destId="{7F9C29F2-D79D-44F9-9FBC-2EC1DF89B291}" srcOrd="1" destOrd="0" presId="urn:microsoft.com/office/officeart/2008/layout/HalfCircleOrganizationChart"/>
    <dgm:cxn modelId="{6035B540-894C-4018-9703-C961D4D691B2}" type="presParOf" srcId="{5D0333C4-FAF2-4C17-A539-BD7F54461A34}" destId="{200E79F5-F307-4169-B5A3-24B09F493C46}" srcOrd="2" destOrd="0" presId="urn:microsoft.com/office/officeart/2008/layout/HalfCircleOrganizationChart"/>
    <dgm:cxn modelId="{3A972631-2A4F-44ED-82DE-51876381FE85}" type="presParOf" srcId="{B6442A45-53BE-4537-9315-492CA1036377}" destId="{9A81B1C0-4610-48AD-8A8E-F9A4F202A3FC}" srcOrd="2" destOrd="0" presId="urn:microsoft.com/office/officeart/2008/layout/HalfCircleOrganizationChart"/>
    <dgm:cxn modelId="{54024DB2-13B8-4652-B363-7E14593DB852}" type="presParOf" srcId="{9A81B1C0-4610-48AD-8A8E-F9A4F202A3FC}" destId="{99E52195-1218-4891-A070-9A65A40B5C18}" srcOrd="0" destOrd="0" presId="urn:microsoft.com/office/officeart/2008/layout/HalfCircleOrganizationChart"/>
    <dgm:cxn modelId="{057CC709-844D-497F-9EB1-A30F317E3A3C}" type="presParOf" srcId="{9A81B1C0-4610-48AD-8A8E-F9A4F202A3FC}" destId="{FFD16FC7-3343-4E52-8702-12780B2FD871}" srcOrd="1" destOrd="0" presId="urn:microsoft.com/office/officeart/2008/layout/HalfCircleOrganizationChart"/>
    <dgm:cxn modelId="{E95BE32C-F65D-455F-BD5E-BE2C4FE16241}" type="presParOf" srcId="{FFD16FC7-3343-4E52-8702-12780B2FD871}" destId="{B3D36C34-44B4-4C83-A1BB-1B68E6F19067}" srcOrd="0" destOrd="0" presId="urn:microsoft.com/office/officeart/2008/layout/HalfCircleOrganizationChart"/>
    <dgm:cxn modelId="{E22440C5-674E-4DD8-9C23-FE9D45A8994D}" type="presParOf" srcId="{B3D36C34-44B4-4C83-A1BB-1B68E6F19067}" destId="{E1817007-B9EB-41AF-9DB7-46AC76066C52}" srcOrd="0" destOrd="0" presId="urn:microsoft.com/office/officeart/2008/layout/HalfCircleOrganizationChart"/>
    <dgm:cxn modelId="{888C13D7-C082-4B19-BEA1-6A968E1B6DD5}" type="presParOf" srcId="{B3D36C34-44B4-4C83-A1BB-1B68E6F19067}" destId="{A4664E80-80DE-4D9C-8F1E-509C155A6249}" srcOrd="1" destOrd="0" presId="urn:microsoft.com/office/officeart/2008/layout/HalfCircleOrganizationChart"/>
    <dgm:cxn modelId="{E974E53C-1C65-40AD-A3E4-99AD56D545E4}" type="presParOf" srcId="{B3D36C34-44B4-4C83-A1BB-1B68E6F19067}" destId="{661EDB16-056A-4AE6-B563-9FFE71490778}" srcOrd="2" destOrd="0" presId="urn:microsoft.com/office/officeart/2008/layout/HalfCircleOrganizationChart"/>
    <dgm:cxn modelId="{80DF4D7C-F523-4F89-BF41-130A5345C270}" type="presParOf" srcId="{B3D36C34-44B4-4C83-A1BB-1B68E6F19067}" destId="{7D446687-F01A-4EB5-B292-4DA79B77D0EB}" srcOrd="3" destOrd="0" presId="urn:microsoft.com/office/officeart/2008/layout/HalfCircleOrganizationChart"/>
    <dgm:cxn modelId="{E00AEF71-1E12-421D-9572-2AD6FF6E00A7}" type="presParOf" srcId="{FFD16FC7-3343-4E52-8702-12780B2FD871}" destId="{E6129284-6AF3-4D21-AFF1-D6DCE06A0E49}" srcOrd="1" destOrd="0" presId="urn:microsoft.com/office/officeart/2008/layout/HalfCircleOrganizationChart"/>
    <dgm:cxn modelId="{B11A2AB9-1174-4EE8-91E5-A2EB633EDF75}" type="presParOf" srcId="{FFD16FC7-3343-4E52-8702-12780B2FD871}" destId="{EF6B41F0-B320-4595-B2D8-313E9344E00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FB13DA-9AC3-42DE-84CF-9DB341B4BE3A}" type="doc">
      <dgm:prSet loTypeId="urn:microsoft.com/office/officeart/2005/8/layout/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E6732F3-FC90-49F8-B107-2535204598C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2800" b="1" dirty="0">
              <a:latin typeface="Montserrat" panose="020B0604020202020204" charset="-52"/>
              <a:cs typeface="Times New Roman" pitchFamily="18" charset="0"/>
            </a:rPr>
            <a:t>51 аспірант</a:t>
          </a:r>
          <a:endParaRPr lang="ru-RU" sz="2800" dirty="0">
            <a:latin typeface="Montserrat" panose="020B0604020202020204" charset="-52"/>
          </a:endParaRPr>
        </a:p>
      </dgm:t>
    </dgm:pt>
    <dgm:pt modelId="{0D0D7427-C150-4657-AAEB-A8C7F44A0723}" type="parTrans" cxnId="{411E06A6-DA87-427E-8D77-89E66F44E5D8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4C50694B-AD30-4C99-AE6B-5A18750362F4}" type="sibTrans" cxnId="{411E06A6-DA87-427E-8D77-89E66F44E5D8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A8467608-9979-4154-9744-BAE608C86FBF}">
      <dgm:prSet phldrT="[Текст]" custT="1"/>
      <dgm:spPr>
        <a:solidFill>
          <a:schemeClr val="accent6"/>
        </a:solidFill>
      </dgm:spPr>
      <dgm:t>
        <a:bodyPr/>
        <a:lstStyle/>
        <a:p>
          <a:pPr algn="ctr"/>
          <a:r>
            <a:rPr lang="uk-UA" sz="2800" b="1" dirty="0">
              <a:latin typeface="Montserrat" panose="020B0604020202020204" charset="-52"/>
              <a:cs typeface="Times New Roman" pitchFamily="18" charset="0"/>
            </a:rPr>
            <a:t>2 докторанти</a:t>
          </a:r>
          <a:endParaRPr lang="ru-RU" sz="2800" dirty="0">
            <a:latin typeface="Montserrat" panose="020B0604020202020204" charset="-52"/>
          </a:endParaRPr>
        </a:p>
      </dgm:t>
    </dgm:pt>
    <dgm:pt modelId="{492DD64D-D48F-4305-98C7-A825C967149D}" type="parTrans" cxnId="{28AC5109-E6A1-44AD-8E16-AF15CC697957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EE4C06FB-5CE9-468D-8C35-3B832CD976AF}" type="sibTrans" cxnId="{28AC5109-E6A1-44AD-8E16-AF15CC697957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538E089A-A435-478C-ADF7-AA8F2E6B5075}">
      <dgm:prSet custT="1"/>
      <dgm:spPr/>
      <dgm:t>
        <a:bodyPr/>
        <a:lstStyle/>
        <a:p>
          <a:pPr algn="ctr"/>
          <a:r>
            <a:rPr lang="uk-UA" sz="2800" b="1" dirty="0">
              <a:latin typeface="Montserrat" panose="020B0604020202020204" charset="-52"/>
              <a:cs typeface="Times New Roman" panose="02020603050405020304" pitchFamily="18" charset="0"/>
            </a:rPr>
            <a:t>2 здобувачі                             поза аспірантурою</a:t>
          </a:r>
        </a:p>
      </dgm:t>
    </dgm:pt>
    <dgm:pt modelId="{B0A38F28-8E32-40C3-92C5-3C3C8AB85F20}" type="parTrans" cxnId="{B190CBB4-3A04-4784-B01E-1D67FE7F1384}">
      <dgm:prSet/>
      <dgm:spPr/>
      <dgm:t>
        <a:bodyPr/>
        <a:lstStyle/>
        <a:p>
          <a:endParaRPr lang="uk-UA" sz="2800">
            <a:latin typeface="Montserrat" panose="020B0604020202020204" charset="-52"/>
          </a:endParaRPr>
        </a:p>
      </dgm:t>
    </dgm:pt>
    <dgm:pt modelId="{8A7268B2-AFAF-4842-8A6E-1037A065DBA6}" type="sibTrans" cxnId="{B190CBB4-3A04-4784-B01E-1D67FE7F1384}">
      <dgm:prSet/>
      <dgm:spPr/>
      <dgm:t>
        <a:bodyPr/>
        <a:lstStyle/>
        <a:p>
          <a:endParaRPr lang="uk-UA" sz="2800">
            <a:latin typeface="Montserrat" panose="020B0604020202020204" charset="-52"/>
          </a:endParaRPr>
        </a:p>
      </dgm:t>
    </dgm:pt>
    <dgm:pt modelId="{7B55AE55-2278-41E4-9156-3B338095C4B7}" type="pres">
      <dgm:prSet presAssocID="{37FB13DA-9AC3-42DE-84CF-9DB341B4BE3A}" presName="linear" presStyleCnt="0">
        <dgm:presLayoutVars>
          <dgm:dir/>
          <dgm:animLvl val="lvl"/>
          <dgm:resizeHandles val="exact"/>
        </dgm:presLayoutVars>
      </dgm:prSet>
      <dgm:spPr/>
    </dgm:pt>
    <dgm:pt modelId="{870D8F02-9494-4BEE-88F7-648D39601287}" type="pres">
      <dgm:prSet presAssocID="{FE6732F3-FC90-49F8-B107-2535204598CB}" presName="parentLin" presStyleCnt="0"/>
      <dgm:spPr/>
    </dgm:pt>
    <dgm:pt modelId="{88080A9E-D4DE-4D1D-9BDD-3D320E4A41CA}" type="pres">
      <dgm:prSet presAssocID="{FE6732F3-FC90-49F8-B107-2535204598CB}" presName="parentLeftMargin" presStyleLbl="node1" presStyleIdx="0" presStyleCnt="3"/>
      <dgm:spPr/>
    </dgm:pt>
    <dgm:pt modelId="{D2006C25-4102-4431-9148-75AFEA221801}" type="pres">
      <dgm:prSet presAssocID="{FE6732F3-FC90-49F8-B107-2535204598C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753C21F-931A-4D65-96D0-19D73662F1F8}" type="pres">
      <dgm:prSet presAssocID="{FE6732F3-FC90-49F8-B107-2535204598CB}" presName="negativeSpace" presStyleCnt="0"/>
      <dgm:spPr/>
    </dgm:pt>
    <dgm:pt modelId="{3C749EEA-E5DF-4969-A04C-E931165052CD}" type="pres">
      <dgm:prSet presAssocID="{FE6732F3-FC90-49F8-B107-2535204598CB}" presName="childText" presStyleLbl="conFgAcc1" presStyleIdx="0" presStyleCnt="3">
        <dgm:presLayoutVars>
          <dgm:bulletEnabled val="1"/>
        </dgm:presLayoutVars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</dgm:pt>
    <dgm:pt modelId="{B18D17AA-1B41-4F78-A93A-D37BB363BF7E}" type="pres">
      <dgm:prSet presAssocID="{4C50694B-AD30-4C99-AE6B-5A18750362F4}" presName="spaceBetweenRectangles" presStyleCnt="0"/>
      <dgm:spPr/>
    </dgm:pt>
    <dgm:pt modelId="{32E55A43-D282-4601-A3BA-A2C66504A4E6}" type="pres">
      <dgm:prSet presAssocID="{538E089A-A435-478C-ADF7-AA8F2E6B5075}" presName="parentLin" presStyleCnt="0"/>
      <dgm:spPr/>
    </dgm:pt>
    <dgm:pt modelId="{775B2F1C-27D5-4F6D-AC60-BA18B646AE19}" type="pres">
      <dgm:prSet presAssocID="{538E089A-A435-478C-ADF7-AA8F2E6B5075}" presName="parentLeftMargin" presStyleLbl="node1" presStyleIdx="0" presStyleCnt="3"/>
      <dgm:spPr/>
    </dgm:pt>
    <dgm:pt modelId="{11743557-DAB2-4EF6-A510-C39C358FB0DA}" type="pres">
      <dgm:prSet presAssocID="{538E089A-A435-478C-ADF7-AA8F2E6B50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09E4CF7-2C3E-40C8-8D54-06C39EFB8B36}" type="pres">
      <dgm:prSet presAssocID="{538E089A-A435-478C-ADF7-AA8F2E6B5075}" presName="negativeSpace" presStyleCnt="0"/>
      <dgm:spPr/>
    </dgm:pt>
    <dgm:pt modelId="{10EE8FCB-667E-45E8-BB61-2FBE6689B4C4}" type="pres">
      <dgm:prSet presAssocID="{538E089A-A435-478C-ADF7-AA8F2E6B5075}" presName="childText" presStyleLbl="conFgAcc1" presStyleIdx="1" presStyleCnt="3">
        <dgm:presLayoutVars>
          <dgm:bulletEnabled val="1"/>
        </dgm:presLayoutVars>
      </dgm:prSet>
      <dgm:spPr/>
    </dgm:pt>
    <dgm:pt modelId="{351A5E41-4467-42FC-9232-687A66B833E9}" type="pres">
      <dgm:prSet presAssocID="{8A7268B2-AFAF-4842-8A6E-1037A065DBA6}" presName="spaceBetweenRectangles" presStyleCnt="0"/>
      <dgm:spPr/>
    </dgm:pt>
    <dgm:pt modelId="{49355F7A-4677-4274-B136-67DCED26427A}" type="pres">
      <dgm:prSet presAssocID="{A8467608-9979-4154-9744-BAE608C86FBF}" presName="parentLin" presStyleCnt="0"/>
      <dgm:spPr/>
    </dgm:pt>
    <dgm:pt modelId="{90F0D46A-5AAD-4667-B3C4-94F5919491A9}" type="pres">
      <dgm:prSet presAssocID="{A8467608-9979-4154-9744-BAE608C86FBF}" presName="parentLeftMargin" presStyleLbl="node1" presStyleIdx="1" presStyleCnt="3"/>
      <dgm:spPr/>
    </dgm:pt>
    <dgm:pt modelId="{1982D7E2-F869-4B7F-A36C-C269E54F9978}" type="pres">
      <dgm:prSet presAssocID="{A8467608-9979-4154-9744-BAE608C86F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BE34C01-C1CD-4557-BF7B-C0D4C1B013D0}" type="pres">
      <dgm:prSet presAssocID="{A8467608-9979-4154-9744-BAE608C86FBF}" presName="negativeSpace" presStyleCnt="0"/>
      <dgm:spPr/>
    </dgm:pt>
    <dgm:pt modelId="{8318F62D-8785-442F-82B5-8AAB8BE06ABD}" type="pres">
      <dgm:prSet presAssocID="{A8467608-9979-4154-9744-BAE608C86FBF}" presName="childText" presStyleLbl="conFgAcc1" presStyleIdx="2" presStyleCnt="3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C1CA1104-EF5B-44E0-8FFF-3CDE89E29D57}" type="presOf" srcId="{538E089A-A435-478C-ADF7-AA8F2E6B5075}" destId="{775B2F1C-27D5-4F6D-AC60-BA18B646AE19}" srcOrd="0" destOrd="0" presId="urn:microsoft.com/office/officeart/2005/8/layout/list1"/>
    <dgm:cxn modelId="{28AC5109-E6A1-44AD-8E16-AF15CC697957}" srcId="{37FB13DA-9AC3-42DE-84CF-9DB341B4BE3A}" destId="{A8467608-9979-4154-9744-BAE608C86FBF}" srcOrd="2" destOrd="0" parTransId="{492DD64D-D48F-4305-98C7-A825C967149D}" sibTransId="{EE4C06FB-5CE9-468D-8C35-3B832CD976AF}"/>
    <dgm:cxn modelId="{4DD91C30-888D-481A-B31E-2D582DB01FF0}" type="presOf" srcId="{A8467608-9979-4154-9744-BAE608C86FBF}" destId="{90F0D46A-5AAD-4667-B3C4-94F5919491A9}" srcOrd="0" destOrd="0" presId="urn:microsoft.com/office/officeart/2005/8/layout/list1"/>
    <dgm:cxn modelId="{35F0D854-B80C-4733-B876-F08A0224E4AF}" type="presOf" srcId="{538E089A-A435-478C-ADF7-AA8F2E6B5075}" destId="{11743557-DAB2-4EF6-A510-C39C358FB0DA}" srcOrd="1" destOrd="0" presId="urn:microsoft.com/office/officeart/2005/8/layout/list1"/>
    <dgm:cxn modelId="{0815C5A1-7CF8-43A1-ABC2-DB2963AE4362}" type="presOf" srcId="{FE6732F3-FC90-49F8-B107-2535204598CB}" destId="{D2006C25-4102-4431-9148-75AFEA221801}" srcOrd="1" destOrd="0" presId="urn:microsoft.com/office/officeart/2005/8/layout/list1"/>
    <dgm:cxn modelId="{411E06A6-DA87-427E-8D77-89E66F44E5D8}" srcId="{37FB13DA-9AC3-42DE-84CF-9DB341B4BE3A}" destId="{FE6732F3-FC90-49F8-B107-2535204598CB}" srcOrd="0" destOrd="0" parTransId="{0D0D7427-C150-4657-AAEB-A8C7F44A0723}" sibTransId="{4C50694B-AD30-4C99-AE6B-5A18750362F4}"/>
    <dgm:cxn modelId="{B190CBB4-3A04-4784-B01E-1D67FE7F1384}" srcId="{37FB13DA-9AC3-42DE-84CF-9DB341B4BE3A}" destId="{538E089A-A435-478C-ADF7-AA8F2E6B5075}" srcOrd="1" destOrd="0" parTransId="{B0A38F28-8E32-40C3-92C5-3C3C8AB85F20}" sibTransId="{8A7268B2-AFAF-4842-8A6E-1037A065DBA6}"/>
    <dgm:cxn modelId="{63DD4DE3-81CB-4D14-BE85-7F59738AE200}" type="presOf" srcId="{37FB13DA-9AC3-42DE-84CF-9DB341B4BE3A}" destId="{7B55AE55-2278-41E4-9156-3B338095C4B7}" srcOrd="0" destOrd="0" presId="urn:microsoft.com/office/officeart/2005/8/layout/list1"/>
    <dgm:cxn modelId="{378D54F7-A626-4A39-AC15-4D824731C1FE}" type="presOf" srcId="{FE6732F3-FC90-49F8-B107-2535204598CB}" destId="{88080A9E-D4DE-4D1D-9BDD-3D320E4A41CA}" srcOrd="0" destOrd="0" presId="urn:microsoft.com/office/officeart/2005/8/layout/list1"/>
    <dgm:cxn modelId="{FF35BCFF-8B54-47C4-A3A0-2533AEB6D597}" type="presOf" srcId="{A8467608-9979-4154-9744-BAE608C86FBF}" destId="{1982D7E2-F869-4B7F-A36C-C269E54F9978}" srcOrd="1" destOrd="0" presId="urn:microsoft.com/office/officeart/2005/8/layout/list1"/>
    <dgm:cxn modelId="{C503E5DD-0FAE-44FD-AA90-F90E35257C6B}" type="presParOf" srcId="{7B55AE55-2278-41E4-9156-3B338095C4B7}" destId="{870D8F02-9494-4BEE-88F7-648D39601287}" srcOrd="0" destOrd="0" presId="urn:microsoft.com/office/officeart/2005/8/layout/list1"/>
    <dgm:cxn modelId="{FAE19838-B9BE-42F7-927F-FA39421F96E1}" type="presParOf" srcId="{870D8F02-9494-4BEE-88F7-648D39601287}" destId="{88080A9E-D4DE-4D1D-9BDD-3D320E4A41CA}" srcOrd="0" destOrd="0" presId="urn:microsoft.com/office/officeart/2005/8/layout/list1"/>
    <dgm:cxn modelId="{A90E4912-41A9-4C1E-87CB-4765B55EB2BB}" type="presParOf" srcId="{870D8F02-9494-4BEE-88F7-648D39601287}" destId="{D2006C25-4102-4431-9148-75AFEA221801}" srcOrd="1" destOrd="0" presId="urn:microsoft.com/office/officeart/2005/8/layout/list1"/>
    <dgm:cxn modelId="{CF1050B0-0760-4C41-A886-B29E8BFC3E5A}" type="presParOf" srcId="{7B55AE55-2278-41E4-9156-3B338095C4B7}" destId="{D753C21F-931A-4D65-96D0-19D73662F1F8}" srcOrd="1" destOrd="0" presId="urn:microsoft.com/office/officeart/2005/8/layout/list1"/>
    <dgm:cxn modelId="{D2C322F1-1573-4D62-926D-1571EFDA37ED}" type="presParOf" srcId="{7B55AE55-2278-41E4-9156-3B338095C4B7}" destId="{3C749EEA-E5DF-4969-A04C-E931165052CD}" srcOrd="2" destOrd="0" presId="urn:microsoft.com/office/officeart/2005/8/layout/list1"/>
    <dgm:cxn modelId="{4BECD9B3-B544-4FB0-B4E7-D835F7DAF97B}" type="presParOf" srcId="{7B55AE55-2278-41E4-9156-3B338095C4B7}" destId="{B18D17AA-1B41-4F78-A93A-D37BB363BF7E}" srcOrd="3" destOrd="0" presId="urn:microsoft.com/office/officeart/2005/8/layout/list1"/>
    <dgm:cxn modelId="{02098D11-F804-461B-9C23-3ADEBC336711}" type="presParOf" srcId="{7B55AE55-2278-41E4-9156-3B338095C4B7}" destId="{32E55A43-D282-4601-A3BA-A2C66504A4E6}" srcOrd="4" destOrd="0" presId="urn:microsoft.com/office/officeart/2005/8/layout/list1"/>
    <dgm:cxn modelId="{574E247C-5FBD-4027-9111-37F33FF32DFA}" type="presParOf" srcId="{32E55A43-D282-4601-A3BA-A2C66504A4E6}" destId="{775B2F1C-27D5-4F6D-AC60-BA18B646AE19}" srcOrd="0" destOrd="0" presId="urn:microsoft.com/office/officeart/2005/8/layout/list1"/>
    <dgm:cxn modelId="{FB61D23A-F0B9-46C9-A4E6-FA717782787C}" type="presParOf" srcId="{32E55A43-D282-4601-A3BA-A2C66504A4E6}" destId="{11743557-DAB2-4EF6-A510-C39C358FB0DA}" srcOrd="1" destOrd="0" presId="urn:microsoft.com/office/officeart/2005/8/layout/list1"/>
    <dgm:cxn modelId="{BC3B3F1A-6842-40F5-A246-BEE8F8A75845}" type="presParOf" srcId="{7B55AE55-2278-41E4-9156-3B338095C4B7}" destId="{109E4CF7-2C3E-40C8-8D54-06C39EFB8B36}" srcOrd="5" destOrd="0" presId="urn:microsoft.com/office/officeart/2005/8/layout/list1"/>
    <dgm:cxn modelId="{92F8BAA7-7158-4D12-8216-262F0421D121}" type="presParOf" srcId="{7B55AE55-2278-41E4-9156-3B338095C4B7}" destId="{10EE8FCB-667E-45E8-BB61-2FBE6689B4C4}" srcOrd="6" destOrd="0" presId="urn:microsoft.com/office/officeart/2005/8/layout/list1"/>
    <dgm:cxn modelId="{7D80C1E2-C246-42B3-AD06-203825DC59D8}" type="presParOf" srcId="{7B55AE55-2278-41E4-9156-3B338095C4B7}" destId="{351A5E41-4467-42FC-9232-687A66B833E9}" srcOrd="7" destOrd="0" presId="urn:microsoft.com/office/officeart/2005/8/layout/list1"/>
    <dgm:cxn modelId="{E1569A78-E32F-4922-8F88-FAB0CC4BD7A3}" type="presParOf" srcId="{7B55AE55-2278-41E4-9156-3B338095C4B7}" destId="{49355F7A-4677-4274-B136-67DCED26427A}" srcOrd="8" destOrd="0" presId="urn:microsoft.com/office/officeart/2005/8/layout/list1"/>
    <dgm:cxn modelId="{7EC72AA5-6D23-4730-8474-761D55C73868}" type="presParOf" srcId="{49355F7A-4677-4274-B136-67DCED26427A}" destId="{90F0D46A-5AAD-4667-B3C4-94F5919491A9}" srcOrd="0" destOrd="0" presId="urn:microsoft.com/office/officeart/2005/8/layout/list1"/>
    <dgm:cxn modelId="{B003987B-9273-4BEA-8237-6C385ADA0297}" type="presParOf" srcId="{49355F7A-4677-4274-B136-67DCED26427A}" destId="{1982D7E2-F869-4B7F-A36C-C269E54F9978}" srcOrd="1" destOrd="0" presId="urn:microsoft.com/office/officeart/2005/8/layout/list1"/>
    <dgm:cxn modelId="{F78F1A95-2403-4186-A70C-92F1A237F4A4}" type="presParOf" srcId="{7B55AE55-2278-41E4-9156-3B338095C4B7}" destId="{EBE34C01-C1CD-4557-BF7B-C0D4C1B013D0}" srcOrd="9" destOrd="0" presId="urn:microsoft.com/office/officeart/2005/8/layout/list1"/>
    <dgm:cxn modelId="{D03ED2DC-3839-4B1F-AB08-30467B2A9BEF}" type="presParOf" srcId="{7B55AE55-2278-41E4-9156-3B338095C4B7}" destId="{8318F62D-8785-442F-82B5-8AAB8BE06AB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8C6088-83A1-428D-B31C-C6241F2C9606}" type="doc">
      <dgm:prSet loTypeId="urn:microsoft.com/office/officeart/2005/8/layout/hList9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09D2C18-252F-4A53-BFED-32A5DA3459A5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2800" b="1">
              <a:latin typeface="Montserrat" panose="020B0604020202020204" charset="-52"/>
            </a:rPr>
            <a:t>38</a:t>
          </a:r>
          <a:endParaRPr lang="ru-RU" sz="2800" b="1">
            <a:latin typeface="Montserrat" panose="020B0604020202020204" charset="-52"/>
          </a:endParaRPr>
        </a:p>
      </dgm:t>
    </dgm:pt>
    <dgm:pt modelId="{94E8492D-0ACF-41F0-AEAD-4E6058CAA63E}" type="parTrans" cxnId="{313D49C9-C489-46C5-8B43-030C90A8B7E4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0B319F20-F837-4F57-B47F-57DAD6E8869E}" type="sibTrans" cxnId="{313D49C9-C489-46C5-8B43-030C90A8B7E4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190177D1-341E-4BEE-9EA4-A5163B955673}">
      <dgm:prSet phldrT="[Текст]" custT="1"/>
      <dgm:spPr/>
      <dgm:t>
        <a:bodyPr/>
        <a:lstStyle/>
        <a:p>
          <a:r>
            <a:rPr lang="uk-UA" sz="2800"/>
            <a:t>За спеціальністю 035 Філологія / В11 Філологія </a:t>
          </a:r>
          <a:endParaRPr lang="ru-RU" sz="2800">
            <a:latin typeface="Montserrat" panose="020B0604020202020204" charset="-52"/>
          </a:endParaRPr>
        </a:p>
      </dgm:t>
    </dgm:pt>
    <dgm:pt modelId="{2EB1AE60-840F-45DA-8910-C37C04757983}" type="parTrans" cxnId="{EB18FC02-DCE0-4DE2-8C21-FC3BEC62F1F9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D6F0224A-2D90-40D8-A4A2-6414FC27089F}" type="sibTrans" cxnId="{EB18FC02-DCE0-4DE2-8C21-FC3BEC62F1F9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99DFEBC3-A027-41B7-846D-A145DC2BB4CF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2800" b="1" dirty="0">
              <a:latin typeface="Montserrat" panose="020B0604020202020204" charset="-52"/>
            </a:rPr>
            <a:t>13</a:t>
          </a:r>
          <a:endParaRPr lang="ru-RU" sz="2800" b="1" dirty="0">
            <a:latin typeface="Montserrat" panose="020B0604020202020204" charset="-52"/>
          </a:endParaRPr>
        </a:p>
      </dgm:t>
    </dgm:pt>
    <dgm:pt modelId="{CC5D5445-4207-475C-A53E-C5B6151E2E45}" type="parTrans" cxnId="{D3AFE6FF-E5E8-4057-A7FD-D8816DEBE18D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1AA4134F-9B9B-4047-B0EB-9A7BFCF92D6A}" type="sibTrans" cxnId="{D3AFE6FF-E5E8-4057-A7FD-D8816DEBE18D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CFB85D6E-664E-4F2F-9A84-42DCAA89A8A9}">
      <dgm:prSet phldrT="[Текст]" custT="1"/>
      <dgm:spPr/>
      <dgm:t>
        <a:bodyPr/>
        <a:lstStyle/>
        <a:p>
          <a:r>
            <a:rPr lang="uk-UA" sz="2800" dirty="0"/>
            <a:t>За спеціальністю 011 Освітні, педагогічні науки / А1 Освітні науки </a:t>
          </a:r>
          <a:endParaRPr lang="ru-RU" sz="2800" dirty="0">
            <a:latin typeface="Montserrat" panose="020B0604020202020204" charset="-52"/>
          </a:endParaRPr>
        </a:p>
      </dgm:t>
    </dgm:pt>
    <dgm:pt modelId="{D1CE1ABC-13C3-4585-9335-7578AFD38EFE}" type="parTrans" cxnId="{2F7EDA43-B730-4121-AFD9-BC60A099920E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D483C3CC-42FB-4F0F-B2A2-356E4510B6C4}" type="sibTrans" cxnId="{2F7EDA43-B730-4121-AFD9-BC60A099920E}">
      <dgm:prSet/>
      <dgm:spPr/>
      <dgm:t>
        <a:bodyPr/>
        <a:lstStyle/>
        <a:p>
          <a:endParaRPr lang="ru-RU" sz="2800">
            <a:latin typeface="Montserrat" panose="020B0604020202020204" charset="-52"/>
          </a:endParaRPr>
        </a:p>
      </dgm:t>
    </dgm:pt>
    <dgm:pt modelId="{4D683D02-4FDD-4F60-BD09-6A71A09684FD}" type="pres">
      <dgm:prSet presAssocID="{3E8C6088-83A1-428D-B31C-C6241F2C9606}" presName="list" presStyleCnt="0">
        <dgm:presLayoutVars>
          <dgm:dir/>
          <dgm:animLvl val="lvl"/>
        </dgm:presLayoutVars>
      </dgm:prSet>
      <dgm:spPr/>
    </dgm:pt>
    <dgm:pt modelId="{BAEFD295-D695-41AE-A079-9EEAA0442E44}" type="pres">
      <dgm:prSet presAssocID="{209D2C18-252F-4A53-BFED-32A5DA3459A5}" presName="posSpace" presStyleCnt="0"/>
      <dgm:spPr/>
    </dgm:pt>
    <dgm:pt modelId="{8C389DC7-94FC-4611-86BE-F0ABC996D54E}" type="pres">
      <dgm:prSet presAssocID="{209D2C18-252F-4A53-BFED-32A5DA3459A5}" presName="vertFlow" presStyleCnt="0"/>
      <dgm:spPr/>
    </dgm:pt>
    <dgm:pt modelId="{78B5E802-4DCB-4BBE-A85F-304CAD5EC6F7}" type="pres">
      <dgm:prSet presAssocID="{209D2C18-252F-4A53-BFED-32A5DA3459A5}" presName="topSpace" presStyleCnt="0"/>
      <dgm:spPr/>
    </dgm:pt>
    <dgm:pt modelId="{F0A344E8-6790-4478-AC33-D3A5FE113311}" type="pres">
      <dgm:prSet presAssocID="{209D2C18-252F-4A53-BFED-32A5DA3459A5}" presName="firstComp" presStyleCnt="0"/>
      <dgm:spPr/>
    </dgm:pt>
    <dgm:pt modelId="{CBFB6BD8-602D-4C85-A10F-8A9FBAEA5A10}" type="pres">
      <dgm:prSet presAssocID="{209D2C18-252F-4A53-BFED-32A5DA3459A5}" presName="firstChild" presStyleLbl="bgAccFollowNode1" presStyleIdx="0" presStyleCnt="2"/>
      <dgm:spPr/>
    </dgm:pt>
    <dgm:pt modelId="{2B337049-129F-4EF9-B315-DAF49CE10FBF}" type="pres">
      <dgm:prSet presAssocID="{209D2C18-252F-4A53-BFED-32A5DA3459A5}" presName="firstChildTx" presStyleLbl="bgAccFollowNode1" presStyleIdx="0" presStyleCnt="2">
        <dgm:presLayoutVars>
          <dgm:bulletEnabled val="1"/>
        </dgm:presLayoutVars>
      </dgm:prSet>
      <dgm:spPr/>
    </dgm:pt>
    <dgm:pt modelId="{C3284B68-4701-4CBF-8827-2333C2CD1CB4}" type="pres">
      <dgm:prSet presAssocID="{209D2C18-252F-4A53-BFED-32A5DA3459A5}" presName="negSpace" presStyleCnt="0"/>
      <dgm:spPr/>
    </dgm:pt>
    <dgm:pt modelId="{76D8114A-C42F-407C-89D0-516A229E7724}" type="pres">
      <dgm:prSet presAssocID="{209D2C18-252F-4A53-BFED-32A5DA3459A5}" presName="circle" presStyleLbl="node1" presStyleIdx="0" presStyleCnt="2"/>
      <dgm:spPr/>
    </dgm:pt>
    <dgm:pt modelId="{8619AD82-85BA-4A1A-9D7A-E21D8FC9EE30}" type="pres">
      <dgm:prSet presAssocID="{0B319F20-F837-4F57-B47F-57DAD6E8869E}" presName="transSpace" presStyleCnt="0"/>
      <dgm:spPr/>
    </dgm:pt>
    <dgm:pt modelId="{AA05BFC7-1EA5-4C3D-9BE6-7775B2EB0498}" type="pres">
      <dgm:prSet presAssocID="{99DFEBC3-A027-41B7-846D-A145DC2BB4CF}" presName="posSpace" presStyleCnt="0"/>
      <dgm:spPr/>
    </dgm:pt>
    <dgm:pt modelId="{B0ECC26B-31C6-49D9-9374-BF852C340F6D}" type="pres">
      <dgm:prSet presAssocID="{99DFEBC3-A027-41B7-846D-A145DC2BB4CF}" presName="vertFlow" presStyleCnt="0"/>
      <dgm:spPr/>
    </dgm:pt>
    <dgm:pt modelId="{03FF8112-C856-407D-A06B-2096D0300F55}" type="pres">
      <dgm:prSet presAssocID="{99DFEBC3-A027-41B7-846D-A145DC2BB4CF}" presName="topSpace" presStyleCnt="0"/>
      <dgm:spPr/>
    </dgm:pt>
    <dgm:pt modelId="{25D601D5-40B4-41E3-92F9-EEEBAEE4A534}" type="pres">
      <dgm:prSet presAssocID="{99DFEBC3-A027-41B7-846D-A145DC2BB4CF}" presName="firstComp" presStyleCnt="0"/>
      <dgm:spPr/>
    </dgm:pt>
    <dgm:pt modelId="{DF6603B6-C088-485F-9B30-E6181E37BF0D}" type="pres">
      <dgm:prSet presAssocID="{99DFEBC3-A027-41B7-846D-A145DC2BB4CF}" presName="firstChild" presStyleLbl="bgAccFollowNode1" presStyleIdx="1" presStyleCnt="2"/>
      <dgm:spPr/>
    </dgm:pt>
    <dgm:pt modelId="{E37E1E15-63F0-41C4-B772-1A5350E2C19A}" type="pres">
      <dgm:prSet presAssocID="{99DFEBC3-A027-41B7-846D-A145DC2BB4CF}" presName="firstChildTx" presStyleLbl="bgAccFollowNode1" presStyleIdx="1" presStyleCnt="2">
        <dgm:presLayoutVars>
          <dgm:bulletEnabled val="1"/>
        </dgm:presLayoutVars>
      </dgm:prSet>
      <dgm:spPr/>
    </dgm:pt>
    <dgm:pt modelId="{5625AFE9-3E78-4135-BF9A-B993095AFB24}" type="pres">
      <dgm:prSet presAssocID="{99DFEBC3-A027-41B7-846D-A145DC2BB4CF}" presName="negSpace" presStyleCnt="0"/>
      <dgm:spPr/>
    </dgm:pt>
    <dgm:pt modelId="{E918080C-1A18-4211-A495-8872F987BC55}" type="pres">
      <dgm:prSet presAssocID="{99DFEBC3-A027-41B7-846D-A145DC2BB4CF}" presName="circle" presStyleLbl="node1" presStyleIdx="1" presStyleCnt="2"/>
      <dgm:spPr/>
    </dgm:pt>
  </dgm:ptLst>
  <dgm:cxnLst>
    <dgm:cxn modelId="{EB18FC02-DCE0-4DE2-8C21-FC3BEC62F1F9}" srcId="{209D2C18-252F-4A53-BFED-32A5DA3459A5}" destId="{190177D1-341E-4BEE-9EA4-A5163B955673}" srcOrd="0" destOrd="0" parTransId="{2EB1AE60-840F-45DA-8910-C37C04757983}" sibTransId="{D6F0224A-2D90-40D8-A4A2-6414FC27089F}"/>
    <dgm:cxn modelId="{533CEC10-B350-4776-9D4E-15C00CCF853E}" type="presOf" srcId="{3E8C6088-83A1-428D-B31C-C6241F2C9606}" destId="{4D683D02-4FDD-4F60-BD09-6A71A09684FD}" srcOrd="0" destOrd="0" presId="urn:microsoft.com/office/officeart/2005/8/layout/hList9"/>
    <dgm:cxn modelId="{6F300325-F4C7-4848-8B93-5E4FD0AA7721}" type="presOf" srcId="{209D2C18-252F-4A53-BFED-32A5DA3459A5}" destId="{76D8114A-C42F-407C-89D0-516A229E7724}" srcOrd="0" destOrd="0" presId="urn:microsoft.com/office/officeart/2005/8/layout/hList9"/>
    <dgm:cxn modelId="{9B520A28-4D20-4C9B-966B-A702CE4F0E86}" type="presOf" srcId="{CFB85D6E-664E-4F2F-9A84-42DCAA89A8A9}" destId="{E37E1E15-63F0-41C4-B772-1A5350E2C19A}" srcOrd="1" destOrd="0" presId="urn:microsoft.com/office/officeart/2005/8/layout/hList9"/>
    <dgm:cxn modelId="{2F7EDA43-B730-4121-AFD9-BC60A099920E}" srcId="{99DFEBC3-A027-41B7-846D-A145DC2BB4CF}" destId="{CFB85D6E-664E-4F2F-9A84-42DCAA89A8A9}" srcOrd="0" destOrd="0" parTransId="{D1CE1ABC-13C3-4585-9335-7578AFD38EFE}" sibTransId="{D483C3CC-42FB-4F0F-B2A2-356E4510B6C4}"/>
    <dgm:cxn modelId="{117D056C-C169-46FD-A344-EC059DF12223}" type="presOf" srcId="{190177D1-341E-4BEE-9EA4-A5163B955673}" destId="{2B337049-129F-4EF9-B315-DAF49CE10FBF}" srcOrd="1" destOrd="0" presId="urn:microsoft.com/office/officeart/2005/8/layout/hList9"/>
    <dgm:cxn modelId="{53A3B851-E60B-4573-9CB8-1AF5C9836276}" type="presOf" srcId="{99DFEBC3-A027-41B7-846D-A145DC2BB4CF}" destId="{E918080C-1A18-4211-A495-8872F987BC55}" srcOrd="0" destOrd="0" presId="urn:microsoft.com/office/officeart/2005/8/layout/hList9"/>
    <dgm:cxn modelId="{501B4493-0590-4C49-9CB4-F0B93DB3115C}" type="presOf" srcId="{CFB85D6E-664E-4F2F-9A84-42DCAA89A8A9}" destId="{DF6603B6-C088-485F-9B30-E6181E37BF0D}" srcOrd="0" destOrd="0" presId="urn:microsoft.com/office/officeart/2005/8/layout/hList9"/>
    <dgm:cxn modelId="{313D49C9-C489-46C5-8B43-030C90A8B7E4}" srcId="{3E8C6088-83A1-428D-B31C-C6241F2C9606}" destId="{209D2C18-252F-4A53-BFED-32A5DA3459A5}" srcOrd="0" destOrd="0" parTransId="{94E8492D-0ACF-41F0-AEAD-4E6058CAA63E}" sibTransId="{0B319F20-F837-4F57-B47F-57DAD6E8869E}"/>
    <dgm:cxn modelId="{8502BDE8-45D3-4464-8967-E7059B776AC1}" type="presOf" srcId="{190177D1-341E-4BEE-9EA4-A5163B955673}" destId="{CBFB6BD8-602D-4C85-A10F-8A9FBAEA5A10}" srcOrd="0" destOrd="0" presId="urn:microsoft.com/office/officeart/2005/8/layout/hList9"/>
    <dgm:cxn modelId="{D3AFE6FF-E5E8-4057-A7FD-D8816DEBE18D}" srcId="{3E8C6088-83A1-428D-B31C-C6241F2C9606}" destId="{99DFEBC3-A027-41B7-846D-A145DC2BB4CF}" srcOrd="1" destOrd="0" parTransId="{CC5D5445-4207-475C-A53E-C5B6151E2E45}" sibTransId="{1AA4134F-9B9B-4047-B0EB-9A7BFCF92D6A}"/>
    <dgm:cxn modelId="{E9CB2B26-9ECF-4AC3-B158-D19CD82AC44A}" type="presParOf" srcId="{4D683D02-4FDD-4F60-BD09-6A71A09684FD}" destId="{BAEFD295-D695-41AE-A079-9EEAA0442E44}" srcOrd="0" destOrd="0" presId="urn:microsoft.com/office/officeart/2005/8/layout/hList9"/>
    <dgm:cxn modelId="{A5248FA1-3A87-4762-8AAC-F01E0210187A}" type="presParOf" srcId="{4D683D02-4FDD-4F60-BD09-6A71A09684FD}" destId="{8C389DC7-94FC-4611-86BE-F0ABC996D54E}" srcOrd="1" destOrd="0" presId="urn:microsoft.com/office/officeart/2005/8/layout/hList9"/>
    <dgm:cxn modelId="{040ED4C4-2BE4-4F12-AACF-D3F8CDACC557}" type="presParOf" srcId="{8C389DC7-94FC-4611-86BE-F0ABC996D54E}" destId="{78B5E802-4DCB-4BBE-A85F-304CAD5EC6F7}" srcOrd="0" destOrd="0" presId="urn:microsoft.com/office/officeart/2005/8/layout/hList9"/>
    <dgm:cxn modelId="{41D494A6-15A2-4A52-93A6-8B8D4C1DE2D9}" type="presParOf" srcId="{8C389DC7-94FC-4611-86BE-F0ABC996D54E}" destId="{F0A344E8-6790-4478-AC33-D3A5FE113311}" srcOrd="1" destOrd="0" presId="urn:microsoft.com/office/officeart/2005/8/layout/hList9"/>
    <dgm:cxn modelId="{35157EE1-C2C6-47AE-8655-600668D8A64E}" type="presParOf" srcId="{F0A344E8-6790-4478-AC33-D3A5FE113311}" destId="{CBFB6BD8-602D-4C85-A10F-8A9FBAEA5A10}" srcOrd="0" destOrd="0" presId="urn:microsoft.com/office/officeart/2005/8/layout/hList9"/>
    <dgm:cxn modelId="{DE7C8149-E852-431A-A87B-3A9DF7EF282C}" type="presParOf" srcId="{F0A344E8-6790-4478-AC33-D3A5FE113311}" destId="{2B337049-129F-4EF9-B315-DAF49CE10FBF}" srcOrd="1" destOrd="0" presId="urn:microsoft.com/office/officeart/2005/8/layout/hList9"/>
    <dgm:cxn modelId="{0AD5F8E7-921A-4AB8-ADF6-35EA7D72A968}" type="presParOf" srcId="{4D683D02-4FDD-4F60-BD09-6A71A09684FD}" destId="{C3284B68-4701-4CBF-8827-2333C2CD1CB4}" srcOrd="2" destOrd="0" presId="urn:microsoft.com/office/officeart/2005/8/layout/hList9"/>
    <dgm:cxn modelId="{8886E41B-77BD-4359-B660-104E15435509}" type="presParOf" srcId="{4D683D02-4FDD-4F60-BD09-6A71A09684FD}" destId="{76D8114A-C42F-407C-89D0-516A229E7724}" srcOrd="3" destOrd="0" presId="urn:microsoft.com/office/officeart/2005/8/layout/hList9"/>
    <dgm:cxn modelId="{D54B201A-EBC1-4A64-B5F7-453B49325180}" type="presParOf" srcId="{4D683D02-4FDD-4F60-BD09-6A71A09684FD}" destId="{8619AD82-85BA-4A1A-9D7A-E21D8FC9EE30}" srcOrd="4" destOrd="0" presId="urn:microsoft.com/office/officeart/2005/8/layout/hList9"/>
    <dgm:cxn modelId="{FC55F464-598A-4B08-A349-7DC2800272C4}" type="presParOf" srcId="{4D683D02-4FDD-4F60-BD09-6A71A09684FD}" destId="{AA05BFC7-1EA5-4C3D-9BE6-7775B2EB0498}" srcOrd="5" destOrd="0" presId="urn:microsoft.com/office/officeart/2005/8/layout/hList9"/>
    <dgm:cxn modelId="{9D467F3D-1D45-4CE4-9C2D-EF466E041877}" type="presParOf" srcId="{4D683D02-4FDD-4F60-BD09-6A71A09684FD}" destId="{B0ECC26B-31C6-49D9-9374-BF852C340F6D}" srcOrd="6" destOrd="0" presId="urn:microsoft.com/office/officeart/2005/8/layout/hList9"/>
    <dgm:cxn modelId="{7A320E58-1521-4159-B9E0-9708F03ACCCD}" type="presParOf" srcId="{B0ECC26B-31C6-49D9-9374-BF852C340F6D}" destId="{03FF8112-C856-407D-A06B-2096D0300F55}" srcOrd="0" destOrd="0" presId="urn:microsoft.com/office/officeart/2005/8/layout/hList9"/>
    <dgm:cxn modelId="{E3A232C5-B605-4607-BC59-5432D5E4D2FB}" type="presParOf" srcId="{B0ECC26B-31C6-49D9-9374-BF852C340F6D}" destId="{25D601D5-40B4-41E3-92F9-EEEBAEE4A534}" srcOrd="1" destOrd="0" presId="urn:microsoft.com/office/officeart/2005/8/layout/hList9"/>
    <dgm:cxn modelId="{3D5BF3B8-FC17-4CFD-A2E3-35B9920BBB7C}" type="presParOf" srcId="{25D601D5-40B4-41E3-92F9-EEEBAEE4A534}" destId="{DF6603B6-C088-485F-9B30-E6181E37BF0D}" srcOrd="0" destOrd="0" presId="urn:microsoft.com/office/officeart/2005/8/layout/hList9"/>
    <dgm:cxn modelId="{96235A02-3A43-43BD-BA64-9787A3617A30}" type="presParOf" srcId="{25D601D5-40B4-41E3-92F9-EEEBAEE4A534}" destId="{E37E1E15-63F0-41C4-B772-1A5350E2C19A}" srcOrd="1" destOrd="0" presId="urn:microsoft.com/office/officeart/2005/8/layout/hList9"/>
    <dgm:cxn modelId="{F00C56E2-DA54-4113-939D-91CCBA77EA4C}" type="presParOf" srcId="{4D683D02-4FDD-4F60-BD09-6A71A09684FD}" destId="{5625AFE9-3E78-4135-BF9A-B993095AFB24}" srcOrd="7" destOrd="0" presId="urn:microsoft.com/office/officeart/2005/8/layout/hList9"/>
    <dgm:cxn modelId="{764E0FCB-FBD4-431F-AE64-E14C54961986}" type="presParOf" srcId="{4D683D02-4FDD-4F60-BD09-6A71A09684FD}" destId="{E918080C-1A18-4211-A495-8872F987BC5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AE8B4C-1752-487E-A673-E9AD07E4CAB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EBCBD7-75D2-4EC1-857F-B64121764B65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3600" b="1"/>
            <a:t>Д 26.054.04</a:t>
          </a:r>
          <a:r>
            <a:rPr lang="ru-RU" sz="3600"/>
            <a:t> </a:t>
          </a:r>
        </a:p>
      </dgm:t>
    </dgm:pt>
    <dgm:pt modelId="{FA03D5B7-FE39-4F0F-AEE9-3C846FFA2BDC}" type="parTrans" cxnId="{6ED2601B-1EA2-4013-9AA0-73394BF22328}">
      <dgm:prSet/>
      <dgm:spPr/>
      <dgm:t>
        <a:bodyPr/>
        <a:lstStyle/>
        <a:p>
          <a:endParaRPr lang="ru-RU"/>
        </a:p>
      </dgm:t>
    </dgm:pt>
    <dgm:pt modelId="{7F18C6F8-0BBA-420F-BB85-AF3E079BEE1A}" type="sibTrans" cxnId="{6ED2601B-1EA2-4013-9AA0-73394BF22328}">
      <dgm:prSet/>
      <dgm:spPr/>
      <dgm:t>
        <a:bodyPr/>
        <a:lstStyle/>
        <a:p>
          <a:endParaRPr lang="ru-RU"/>
        </a:p>
      </dgm:t>
    </dgm:pt>
    <dgm:pt modelId="{A365654E-C70F-4542-AEF5-658750604895}">
      <dgm:prSet phldrT="[Текст]" custT="1"/>
      <dgm:spPr/>
      <dgm:t>
        <a:bodyPr anchor="t"/>
        <a:lstStyle/>
        <a:p>
          <a:pPr algn="just"/>
          <a:r>
            <a:rPr lang="ru-RU" sz="2400" dirty="0"/>
            <a:t>10.02.04 – </a:t>
          </a:r>
          <a:r>
            <a:rPr lang="ru-RU" sz="2400" dirty="0" err="1"/>
            <a:t>германські</a:t>
          </a:r>
          <a:r>
            <a:rPr lang="ru-RU" sz="2400" dirty="0"/>
            <a:t> </a:t>
          </a:r>
          <a:r>
            <a:rPr lang="ru-RU" sz="2400" dirty="0" err="1"/>
            <a:t>мови</a:t>
          </a:r>
          <a:r>
            <a:rPr lang="ru-RU" sz="2400" dirty="0"/>
            <a:t>, </a:t>
          </a:r>
        </a:p>
        <a:p>
          <a:pPr algn="just"/>
          <a:r>
            <a:rPr lang="ru-RU" sz="2400" dirty="0"/>
            <a:t>10.02.13 – </a:t>
          </a:r>
          <a:r>
            <a:rPr lang="ru-RU" sz="2400" dirty="0" err="1"/>
            <a:t>мови</a:t>
          </a:r>
          <a:r>
            <a:rPr lang="ru-RU" sz="2400" dirty="0"/>
            <a:t> </a:t>
          </a:r>
          <a:r>
            <a:rPr lang="ru-RU" sz="2400" dirty="0" err="1"/>
            <a:t>народів</a:t>
          </a:r>
          <a:r>
            <a:rPr lang="ru-RU" sz="2400" dirty="0"/>
            <a:t> </a:t>
          </a:r>
          <a:r>
            <a:rPr lang="ru-RU" sz="2400" dirty="0" err="1"/>
            <a:t>Азії</a:t>
          </a:r>
          <a:r>
            <a:rPr lang="ru-RU" sz="2400" dirty="0"/>
            <a:t>, Африки, </a:t>
          </a:r>
          <a:r>
            <a:rPr lang="ru-RU" sz="2400" dirty="0" err="1"/>
            <a:t>аборигенних</a:t>
          </a:r>
          <a:r>
            <a:rPr lang="ru-RU" sz="2400" dirty="0"/>
            <a:t> </a:t>
          </a:r>
          <a:r>
            <a:rPr lang="ru-RU" sz="2400" dirty="0" err="1"/>
            <a:t>народів</a:t>
          </a:r>
          <a:r>
            <a:rPr lang="ru-RU" sz="2400" dirty="0"/>
            <a:t> Америки та </a:t>
          </a:r>
          <a:r>
            <a:rPr lang="ru-RU" sz="2400" dirty="0" err="1"/>
            <a:t>Австралії</a:t>
          </a:r>
          <a:r>
            <a:rPr lang="ru-RU" sz="2400" dirty="0"/>
            <a:t>, </a:t>
          </a:r>
        </a:p>
        <a:p>
          <a:pPr algn="just"/>
          <a:r>
            <a:rPr lang="ru-RU" sz="2400" dirty="0"/>
            <a:t>10.02.17 – </a:t>
          </a:r>
          <a:r>
            <a:rPr lang="ru-RU" sz="2400" dirty="0" err="1"/>
            <a:t>порівняльно-історичне</a:t>
          </a:r>
          <a:r>
            <a:rPr lang="ru-RU" sz="2400" dirty="0"/>
            <a:t> та </a:t>
          </a:r>
          <a:r>
            <a:rPr lang="ru-RU" sz="2400" dirty="0" err="1"/>
            <a:t>типологічне</a:t>
          </a:r>
          <a:r>
            <a:rPr lang="ru-RU" sz="2400" dirty="0"/>
            <a:t> </a:t>
          </a:r>
          <a:r>
            <a:rPr lang="ru-RU" sz="2400" dirty="0" err="1"/>
            <a:t>мовознавство</a:t>
          </a:r>
          <a:r>
            <a:rPr lang="uk-UA" sz="2400" dirty="0"/>
            <a:t>  </a:t>
          </a:r>
        </a:p>
        <a:p>
          <a:pPr algn="ctr"/>
          <a:endParaRPr lang="ru-RU" sz="2800" dirty="0"/>
        </a:p>
      </dgm:t>
    </dgm:pt>
    <dgm:pt modelId="{032834BB-337A-44A5-AE9B-5BC9D5EA38B4}" type="parTrans" cxnId="{6AA6513B-CC0F-46B5-9949-7462B819163E}">
      <dgm:prSet/>
      <dgm:spPr/>
      <dgm:t>
        <a:bodyPr/>
        <a:lstStyle/>
        <a:p>
          <a:endParaRPr lang="ru-RU"/>
        </a:p>
      </dgm:t>
    </dgm:pt>
    <dgm:pt modelId="{DA54DF6C-8814-4C16-89C7-7A0A82A79A60}" type="sibTrans" cxnId="{6AA6513B-CC0F-46B5-9949-7462B819163E}">
      <dgm:prSet/>
      <dgm:spPr/>
      <dgm:t>
        <a:bodyPr/>
        <a:lstStyle/>
        <a:p>
          <a:endParaRPr lang="ru-RU"/>
        </a:p>
      </dgm:t>
    </dgm:pt>
    <dgm:pt modelId="{6940FEE1-E389-4AF9-99A7-3DCC06F3E2AE}">
      <dgm:prSet phldrT="[Текст]" custT="1"/>
      <dgm:spPr/>
      <dgm:t>
        <a:bodyPr/>
        <a:lstStyle/>
        <a:p>
          <a:pPr algn="just"/>
          <a:r>
            <a:rPr lang="uk-UA" sz="2400" dirty="0"/>
            <a:t>10.02.04 – германські мови, </a:t>
          </a:r>
        </a:p>
        <a:p>
          <a:pPr algn="just"/>
          <a:r>
            <a:rPr lang="uk-UA" sz="2400" dirty="0"/>
            <a:t>10.02.17 – порівняльно-історичне та типологічне мовознавство, </a:t>
          </a:r>
        </a:p>
        <a:p>
          <a:pPr algn="just"/>
          <a:r>
            <a:rPr lang="uk-UA" sz="2400" dirty="0"/>
            <a:t>10.02.21 – структурна, прикладна і математична лінгвістика</a:t>
          </a:r>
          <a:endParaRPr lang="ru-RU" sz="2400" dirty="0"/>
        </a:p>
      </dgm:t>
    </dgm:pt>
    <dgm:pt modelId="{3F61744F-3AA4-488B-A60D-8E8D747AD33D}" type="parTrans" cxnId="{A5B34D7C-296B-43A1-9B76-8F7F8A28C1F3}">
      <dgm:prSet/>
      <dgm:spPr/>
      <dgm:t>
        <a:bodyPr/>
        <a:lstStyle/>
        <a:p>
          <a:endParaRPr lang="ru-RU"/>
        </a:p>
      </dgm:t>
    </dgm:pt>
    <dgm:pt modelId="{FB41EA30-68F7-4AB2-AF3B-7DEA991C2BEB}" type="sibTrans" cxnId="{A5B34D7C-296B-43A1-9B76-8F7F8A28C1F3}">
      <dgm:prSet/>
      <dgm:spPr/>
      <dgm:t>
        <a:bodyPr/>
        <a:lstStyle/>
        <a:p>
          <a:endParaRPr lang="ru-RU"/>
        </a:p>
      </dgm:t>
    </dgm:pt>
    <dgm:pt modelId="{58B512BA-CB9D-4953-9131-EE0AA86AE6FA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3600" b="1" dirty="0"/>
            <a:t>Д 26.054.01</a:t>
          </a:r>
          <a:r>
            <a:rPr lang="ru-RU" sz="3600" dirty="0"/>
            <a:t> </a:t>
          </a:r>
        </a:p>
      </dgm:t>
    </dgm:pt>
    <dgm:pt modelId="{F0F340D2-0107-471D-ABB3-B75D5649F603}" type="parTrans" cxnId="{12294D59-7BF5-4739-BF6F-10D6907E6DCF}">
      <dgm:prSet/>
      <dgm:spPr/>
      <dgm:t>
        <a:bodyPr/>
        <a:lstStyle/>
        <a:p>
          <a:endParaRPr lang="ru-RU"/>
        </a:p>
      </dgm:t>
    </dgm:pt>
    <dgm:pt modelId="{DCF5D680-8FFD-4771-B26C-F014C55C3218}" type="sibTrans" cxnId="{12294D59-7BF5-4739-BF6F-10D6907E6DCF}">
      <dgm:prSet/>
      <dgm:spPr/>
      <dgm:t>
        <a:bodyPr/>
        <a:lstStyle/>
        <a:p>
          <a:endParaRPr lang="ru-RU"/>
        </a:p>
      </dgm:t>
    </dgm:pt>
    <dgm:pt modelId="{84AA1514-1F26-4DD2-80BC-EDA593082992}">
      <dgm:prSet phldrT="[Текст]" custT="1"/>
      <dgm:spPr/>
      <dgm:t>
        <a:bodyPr/>
        <a:lstStyle/>
        <a:p>
          <a:pPr algn="just"/>
          <a:r>
            <a:rPr lang="ru-RU" sz="2800" dirty="0"/>
            <a:t>13.00.02 – </a:t>
          </a:r>
          <a:r>
            <a:rPr lang="ru-RU" sz="2800" dirty="0" err="1"/>
            <a:t>теорія</a:t>
          </a:r>
          <a:r>
            <a:rPr lang="ru-RU" sz="2800" dirty="0"/>
            <a:t> та методика </a:t>
          </a:r>
          <a:r>
            <a:rPr lang="ru-RU" sz="2800" dirty="0" err="1"/>
            <a:t>навчання</a:t>
          </a:r>
          <a:r>
            <a:rPr lang="ru-RU" sz="2800" dirty="0"/>
            <a:t> (</a:t>
          </a:r>
          <a:r>
            <a:rPr lang="ru-RU" sz="2800" dirty="0" err="1"/>
            <a:t>іноземна</a:t>
          </a:r>
          <a:r>
            <a:rPr lang="ru-RU" sz="2800" dirty="0"/>
            <a:t> </a:t>
          </a:r>
          <a:r>
            <a:rPr lang="ru-RU" sz="2800" dirty="0" err="1"/>
            <a:t>мова</a:t>
          </a:r>
          <a:r>
            <a:rPr lang="ru-RU" sz="2800" dirty="0"/>
            <a:t>)</a:t>
          </a:r>
        </a:p>
      </dgm:t>
    </dgm:pt>
    <dgm:pt modelId="{02C37DEB-9B93-45EB-B6C6-3989424CBFA1}" type="parTrans" cxnId="{E29E4629-BB56-4ED7-BF44-97F16A9CDCE2}">
      <dgm:prSet/>
      <dgm:spPr/>
      <dgm:t>
        <a:bodyPr/>
        <a:lstStyle/>
        <a:p>
          <a:endParaRPr lang="ru-RU"/>
        </a:p>
      </dgm:t>
    </dgm:pt>
    <dgm:pt modelId="{7104F5A6-FB6C-4E93-9A77-1F97940123F7}" type="sibTrans" cxnId="{E29E4629-BB56-4ED7-BF44-97F16A9CDCE2}">
      <dgm:prSet/>
      <dgm:spPr/>
      <dgm:t>
        <a:bodyPr/>
        <a:lstStyle/>
        <a:p>
          <a:endParaRPr lang="ru-RU"/>
        </a:p>
      </dgm:t>
    </dgm:pt>
    <dgm:pt modelId="{FCAA03D4-D17A-4213-8BAE-4600066E5082}" type="pres">
      <dgm:prSet presAssocID="{93AE8B4C-1752-487E-A673-E9AD07E4CAB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446397-972B-451E-A960-F96EE1D70BC8}" type="pres">
      <dgm:prSet presAssocID="{42EBCBD7-75D2-4EC1-857F-B64121764B65}" presName="root" presStyleCnt="0"/>
      <dgm:spPr/>
    </dgm:pt>
    <dgm:pt modelId="{329BC304-0F9A-477C-A847-E03B8444F448}" type="pres">
      <dgm:prSet presAssocID="{42EBCBD7-75D2-4EC1-857F-B64121764B65}" presName="rootComposite" presStyleCnt="0"/>
      <dgm:spPr/>
    </dgm:pt>
    <dgm:pt modelId="{D422F36E-A030-4E7B-9914-D1120928FA6C}" type="pres">
      <dgm:prSet presAssocID="{42EBCBD7-75D2-4EC1-857F-B64121764B65}" presName="rootText" presStyleLbl="node1" presStyleIdx="0" presStyleCnt="2" custLinFactNeighborX="-71489" custLinFactNeighborY="-3"/>
      <dgm:spPr/>
    </dgm:pt>
    <dgm:pt modelId="{54758F34-223A-4B17-945A-953A743C83A7}" type="pres">
      <dgm:prSet presAssocID="{42EBCBD7-75D2-4EC1-857F-B64121764B65}" presName="rootConnector" presStyleLbl="node1" presStyleIdx="0" presStyleCnt="2"/>
      <dgm:spPr/>
    </dgm:pt>
    <dgm:pt modelId="{B77FC364-57F2-4D35-B597-3BFCFBB634DF}" type="pres">
      <dgm:prSet presAssocID="{42EBCBD7-75D2-4EC1-857F-B64121764B65}" presName="childShape" presStyleCnt="0"/>
      <dgm:spPr/>
    </dgm:pt>
    <dgm:pt modelId="{6FB7C3C6-FD09-4067-9367-88750C8F97BA}" type="pres">
      <dgm:prSet presAssocID="{032834BB-337A-44A5-AE9B-5BC9D5EA38B4}" presName="Name13" presStyleLbl="parChTrans1D2" presStyleIdx="0" presStyleCnt="3"/>
      <dgm:spPr/>
    </dgm:pt>
    <dgm:pt modelId="{2BDBF088-AF8A-4DFA-824B-611FBA334521}" type="pres">
      <dgm:prSet presAssocID="{A365654E-C70F-4542-AEF5-658750604895}" presName="childText" presStyleLbl="bgAcc1" presStyleIdx="0" presStyleCnt="3" custScaleX="206421" custScaleY="87960" custLinFactNeighborX="-35500">
        <dgm:presLayoutVars>
          <dgm:bulletEnabled val="1"/>
        </dgm:presLayoutVars>
      </dgm:prSet>
      <dgm:spPr/>
    </dgm:pt>
    <dgm:pt modelId="{573C158D-3FCB-433E-8135-363F623B2BF5}" type="pres">
      <dgm:prSet presAssocID="{3F61744F-3AA4-488B-A60D-8E8D747AD33D}" presName="Name13" presStyleLbl="parChTrans1D2" presStyleIdx="1" presStyleCnt="3"/>
      <dgm:spPr/>
    </dgm:pt>
    <dgm:pt modelId="{99ED777B-9F84-4D89-9282-F4FE7324B869}" type="pres">
      <dgm:prSet presAssocID="{6940FEE1-E389-4AF9-99A7-3DCC06F3E2AE}" presName="childText" presStyleLbl="bgAcc1" presStyleIdx="1" presStyleCnt="3" custScaleX="204445" custScaleY="78088" custLinFactNeighborX="-34684" custLinFactNeighborY="-4570">
        <dgm:presLayoutVars>
          <dgm:bulletEnabled val="1"/>
        </dgm:presLayoutVars>
      </dgm:prSet>
      <dgm:spPr/>
    </dgm:pt>
    <dgm:pt modelId="{3EA6D04B-5915-410B-9321-6F5626A585AD}" type="pres">
      <dgm:prSet presAssocID="{58B512BA-CB9D-4953-9131-EE0AA86AE6FA}" presName="root" presStyleCnt="0"/>
      <dgm:spPr/>
    </dgm:pt>
    <dgm:pt modelId="{895E49BA-C437-46D9-8AAA-F4C01400D833}" type="pres">
      <dgm:prSet presAssocID="{58B512BA-CB9D-4953-9131-EE0AA86AE6FA}" presName="rootComposite" presStyleCnt="0"/>
      <dgm:spPr/>
    </dgm:pt>
    <dgm:pt modelId="{AEDB466D-3BD6-4B3C-87E8-F21753CBE958}" type="pres">
      <dgm:prSet presAssocID="{58B512BA-CB9D-4953-9131-EE0AA86AE6FA}" presName="rootText" presStyleLbl="node1" presStyleIdx="1" presStyleCnt="2" custLinFactNeighborX="-15612" custLinFactNeighborY="-1523"/>
      <dgm:spPr/>
    </dgm:pt>
    <dgm:pt modelId="{CE67C5D0-F007-4E69-AB57-8E2D920C46E0}" type="pres">
      <dgm:prSet presAssocID="{58B512BA-CB9D-4953-9131-EE0AA86AE6FA}" presName="rootConnector" presStyleLbl="node1" presStyleIdx="1" presStyleCnt="2"/>
      <dgm:spPr/>
    </dgm:pt>
    <dgm:pt modelId="{BC7DB93A-CB9E-43C0-8107-5DE0C69231B7}" type="pres">
      <dgm:prSet presAssocID="{58B512BA-CB9D-4953-9131-EE0AA86AE6FA}" presName="childShape" presStyleCnt="0"/>
      <dgm:spPr/>
    </dgm:pt>
    <dgm:pt modelId="{7D46B8EF-93E2-41DD-8B82-53D09CE04A8C}" type="pres">
      <dgm:prSet presAssocID="{02C37DEB-9B93-45EB-B6C6-3989424CBFA1}" presName="Name13" presStyleLbl="parChTrans1D2" presStyleIdx="2" presStyleCnt="3"/>
      <dgm:spPr/>
    </dgm:pt>
    <dgm:pt modelId="{40CBD4EF-5E87-4AEE-B0D5-24CBE2705428}" type="pres">
      <dgm:prSet presAssocID="{84AA1514-1F26-4DD2-80BC-EDA593082992}" presName="childText" presStyleLbl="bgAcc1" presStyleIdx="2" presStyleCnt="3" custScaleX="100715">
        <dgm:presLayoutVars>
          <dgm:bulletEnabled val="1"/>
        </dgm:presLayoutVars>
      </dgm:prSet>
      <dgm:spPr/>
    </dgm:pt>
  </dgm:ptLst>
  <dgm:cxnLst>
    <dgm:cxn modelId="{704E6E0F-FD44-4191-B5BE-9996865CF053}" type="presOf" srcId="{3F61744F-3AA4-488B-A60D-8E8D747AD33D}" destId="{573C158D-3FCB-433E-8135-363F623B2BF5}" srcOrd="0" destOrd="0" presId="urn:microsoft.com/office/officeart/2005/8/layout/hierarchy3"/>
    <dgm:cxn modelId="{6ED2601B-1EA2-4013-9AA0-73394BF22328}" srcId="{93AE8B4C-1752-487E-A673-E9AD07E4CAB2}" destId="{42EBCBD7-75D2-4EC1-857F-B64121764B65}" srcOrd="0" destOrd="0" parTransId="{FA03D5B7-FE39-4F0F-AEE9-3C846FFA2BDC}" sibTransId="{7F18C6F8-0BBA-420F-BB85-AF3E079BEE1A}"/>
    <dgm:cxn modelId="{18A49022-67F3-46BF-AC6D-45F07BC1C224}" type="presOf" srcId="{032834BB-337A-44A5-AE9B-5BC9D5EA38B4}" destId="{6FB7C3C6-FD09-4067-9367-88750C8F97BA}" srcOrd="0" destOrd="0" presId="urn:microsoft.com/office/officeart/2005/8/layout/hierarchy3"/>
    <dgm:cxn modelId="{E29E4629-BB56-4ED7-BF44-97F16A9CDCE2}" srcId="{58B512BA-CB9D-4953-9131-EE0AA86AE6FA}" destId="{84AA1514-1F26-4DD2-80BC-EDA593082992}" srcOrd="0" destOrd="0" parTransId="{02C37DEB-9B93-45EB-B6C6-3989424CBFA1}" sibTransId="{7104F5A6-FB6C-4E93-9A77-1F97940123F7}"/>
    <dgm:cxn modelId="{17C83835-3E7F-4A43-AC5E-5E73890F5E28}" type="presOf" srcId="{93AE8B4C-1752-487E-A673-E9AD07E4CAB2}" destId="{FCAA03D4-D17A-4213-8BAE-4600066E5082}" srcOrd="0" destOrd="0" presId="urn:microsoft.com/office/officeart/2005/8/layout/hierarchy3"/>
    <dgm:cxn modelId="{6AA6513B-CC0F-46B5-9949-7462B819163E}" srcId="{42EBCBD7-75D2-4EC1-857F-B64121764B65}" destId="{A365654E-C70F-4542-AEF5-658750604895}" srcOrd="0" destOrd="0" parTransId="{032834BB-337A-44A5-AE9B-5BC9D5EA38B4}" sibTransId="{DA54DF6C-8814-4C16-89C7-7A0A82A79A60}"/>
    <dgm:cxn modelId="{F3547441-8169-4852-8C8A-F727F25B39F1}" type="presOf" srcId="{42EBCBD7-75D2-4EC1-857F-B64121764B65}" destId="{54758F34-223A-4B17-945A-953A743C83A7}" srcOrd="1" destOrd="0" presId="urn:microsoft.com/office/officeart/2005/8/layout/hierarchy3"/>
    <dgm:cxn modelId="{CE0EE447-1CB8-420B-847B-40667D4CE32A}" type="presOf" srcId="{A365654E-C70F-4542-AEF5-658750604895}" destId="{2BDBF088-AF8A-4DFA-824B-611FBA334521}" srcOrd="0" destOrd="0" presId="urn:microsoft.com/office/officeart/2005/8/layout/hierarchy3"/>
    <dgm:cxn modelId="{F27F2D57-B14D-40F1-823B-82304526B5AB}" type="presOf" srcId="{02C37DEB-9B93-45EB-B6C6-3989424CBFA1}" destId="{7D46B8EF-93E2-41DD-8B82-53D09CE04A8C}" srcOrd="0" destOrd="0" presId="urn:microsoft.com/office/officeart/2005/8/layout/hierarchy3"/>
    <dgm:cxn modelId="{12294D59-7BF5-4739-BF6F-10D6907E6DCF}" srcId="{93AE8B4C-1752-487E-A673-E9AD07E4CAB2}" destId="{58B512BA-CB9D-4953-9131-EE0AA86AE6FA}" srcOrd="1" destOrd="0" parTransId="{F0F340D2-0107-471D-ABB3-B75D5649F603}" sibTransId="{DCF5D680-8FFD-4771-B26C-F014C55C3218}"/>
    <dgm:cxn modelId="{A5B34D7C-296B-43A1-9B76-8F7F8A28C1F3}" srcId="{42EBCBD7-75D2-4EC1-857F-B64121764B65}" destId="{6940FEE1-E389-4AF9-99A7-3DCC06F3E2AE}" srcOrd="1" destOrd="0" parTransId="{3F61744F-3AA4-488B-A60D-8E8D747AD33D}" sibTransId="{FB41EA30-68F7-4AB2-AF3B-7DEA991C2BEB}"/>
    <dgm:cxn modelId="{599E888F-634C-4F06-8CC3-0320C12E59A8}" type="presOf" srcId="{58B512BA-CB9D-4953-9131-EE0AA86AE6FA}" destId="{CE67C5D0-F007-4E69-AB57-8E2D920C46E0}" srcOrd="1" destOrd="0" presId="urn:microsoft.com/office/officeart/2005/8/layout/hierarchy3"/>
    <dgm:cxn modelId="{61612090-6FB1-4E21-9FF0-78C7FBE87A19}" type="presOf" srcId="{84AA1514-1F26-4DD2-80BC-EDA593082992}" destId="{40CBD4EF-5E87-4AEE-B0D5-24CBE2705428}" srcOrd="0" destOrd="0" presId="urn:microsoft.com/office/officeart/2005/8/layout/hierarchy3"/>
    <dgm:cxn modelId="{C37356A0-F7D4-4D88-9A50-E93A03ABC25B}" type="presOf" srcId="{6940FEE1-E389-4AF9-99A7-3DCC06F3E2AE}" destId="{99ED777B-9F84-4D89-9282-F4FE7324B869}" srcOrd="0" destOrd="0" presId="urn:microsoft.com/office/officeart/2005/8/layout/hierarchy3"/>
    <dgm:cxn modelId="{30FD00AB-A4D6-4474-92D7-53E8B217EC90}" type="presOf" srcId="{58B512BA-CB9D-4953-9131-EE0AA86AE6FA}" destId="{AEDB466D-3BD6-4B3C-87E8-F21753CBE958}" srcOrd="0" destOrd="0" presId="urn:microsoft.com/office/officeart/2005/8/layout/hierarchy3"/>
    <dgm:cxn modelId="{A8C4DEDC-E644-43A4-9A5D-8F8807EF96E8}" type="presOf" srcId="{42EBCBD7-75D2-4EC1-857F-B64121764B65}" destId="{D422F36E-A030-4E7B-9914-D1120928FA6C}" srcOrd="0" destOrd="0" presId="urn:microsoft.com/office/officeart/2005/8/layout/hierarchy3"/>
    <dgm:cxn modelId="{9E7EE01F-F072-400B-9613-0E717F6E2CAC}" type="presParOf" srcId="{FCAA03D4-D17A-4213-8BAE-4600066E5082}" destId="{C2446397-972B-451E-A960-F96EE1D70BC8}" srcOrd="0" destOrd="0" presId="urn:microsoft.com/office/officeart/2005/8/layout/hierarchy3"/>
    <dgm:cxn modelId="{F8EED684-BED5-4EC0-876F-2D499F9BB5B7}" type="presParOf" srcId="{C2446397-972B-451E-A960-F96EE1D70BC8}" destId="{329BC304-0F9A-477C-A847-E03B8444F448}" srcOrd="0" destOrd="0" presId="urn:microsoft.com/office/officeart/2005/8/layout/hierarchy3"/>
    <dgm:cxn modelId="{8AB53F5B-8D8B-4B31-BFF2-E91CC272728E}" type="presParOf" srcId="{329BC304-0F9A-477C-A847-E03B8444F448}" destId="{D422F36E-A030-4E7B-9914-D1120928FA6C}" srcOrd="0" destOrd="0" presId="urn:microsoft.com/office/officeart/2005/8/layout/hierarchy3"/>
    <dgm:cxn modelId="{66DAFD44-3112-47CE-97B2-A2417EDFB091}" type="presParOf" srcId="{329BC304-0F9A-477C-A847-E03B8444F448}" destId="{54758F34-223A-4B17-945A-953A743C83A7}" srcOrd="1" destOrd="0" presId="urn:microsoft.com/office/officeart/2005/8/layout/hierarchy3"/>
    <dgm:cxn modelId="{3C5D3039-B63A-4FB0-8837-7F8A810F91C7}" type="presParOf" srcId="{C2446397-972B-451E-A960-F96EE1D70BC8}" destId="{B77FC364-57F2-4D35-B597-3BFCFBB634DF}" srcOrd="1" destOrd="0" presId="urn:microsoft.com/office/officeart/2005/8/layout/hierarchy3"/>
    <dgm:cxn modelId="{34D0279F-F908-473F-999A-7F0625141477}" type="presParOf" srcId="{B77FC364-57F2-4D35-B597-3BFCFBB634DF}" destId="{6FB7C3C6-FD09-4067-9367-88750C8F97BA}" srcOrd="0" destOrd="0" presId="urn:microsoft.com/office/officeart/2005/8/layout/hierarchy3"/>
    <dgm:cxn modelId="{093531E1-0E53-42AB-9D98-7C43FD68594B}" type="presParOf" srcId="{B77FC364-57F2-4D35-B597-3BFCFBB634DF}" destId="{2BDBF088-AF8A-4DFA-824B-611FBA334521}" srcOrd="1" destOrd="0" presId="urn:microsoft.com/office/officeart/2005/8/layout/hierarchy3"/>
    <dgm:cxn modelId="{46C45D5F-A723-45F8-AEB1-F457F43F8F16}" type="presParOf" srcId="{B77FC364-57F2-4D35-B597-3BFCFBB634DF}" destId="{573C158D-3FCB-433E-8135-363F623B2BF5}" srcOrd="2" destOrd="0" presId="urn:microsoft.com/office/officeart/2005/8/layout/hierarchy3"/>
    <dgm:cxn modelId="{6F08B8A0-426C-4FC0-9672-DD749D7FB47D}" type="presParOf" srcId="{B77FC364-57F2-4D35-B597-3BFCFBB634DF}" destId="{99ED777B-9F84-4D89-9282-F4FE7324B869}" srcOrd="3" destOrd="0" presId="urn:microsoft.com/office/officeart/2005/8/layout/hierarchy3"/>
    <dgm:cxn modelId="{D2B95AFD-4FF2-4B1A-92BC-DD8C143618B4}" type="presParOf" srcId="{FCAA03D4-D17A-4213-8BAE-4600066E5082}" destId="{3EA6D04B-5915-410B-9321-6F5626A585AD}" srcOrd="1" destOrd="0" presId="urn:microsoft.com/office/officeart/2005/8/layout/hierarchy3"/>
    <dgm:cxn modelId="{DA333947-DE56-45E3-ABDC-62EBD7E37515}" type="presParOf" srcId="{3EA6D04B-5915-410B-9321-6F5626A585AD}" destId="{895E49BA-C437-46D9-8AAA-F4C01400D833}" srcOrd="0" destOrd="0" presId="urn:microsoft.com/office/officeart/2005/8/layout/hierarchy3"/>
    <dgm:cxn modelId="{966ECE9A-749F-49BA-BCD7-303C808746E8}" type="presParOf" srcId="{895E49BA-C437-46D9-8AAA-F4C01400D833}" destId="{AEDB466D-3BD6-4B3C-87E8-F21753CBE958}" srcOrd="0" destOrd="0" presId="urn:microsoft.com/office/officeart/2005/8/layout/hierarchy3"/>
    <dgm:cxn modelId="{2E2F3904-9086-4366-8453-BB56E704A4D8}" type="presParOf" srcId="{895E49BA-C437-46D9-8AAA-F4C01400D833}" destId="{CE67C5D0-F007-4E69-AB57-8E2D920C46E0}" srcOrd="1" destOrd="0" presId="urn:microsoft.com/office/officeart/2005/8/layout/hierarchy3"/>
    <dgm:cxn modelId="{6914D719-AF58-4F98-8E99-EF498D5D65EC}" type="presParOf" srcId="{3EA6D04B-5915-410B-9321-6F5626A585AD}" destId="{BC7DB93A-CB9E-43C0-8107-5DE0C69231B7}" srcOrd="1" destOrd="0" presId="urn:microsoft.com/office/officeart/2005/8/layout/hierarchy3"/>
    <dgm:cxn modelId="{8201EE54-B424-46FC-8192-35ECE41B2585}" type="presParOf" srcId="{BC7DB93A-CB9E-43C0-8107-5DE0C69231B7}" destId="{7D46B8EF-93E2-41DD-8B82-53D09CE04A8C}" srcOrd="0" destOrd="0" presId="urn:microsoft.com/office/officeart/2005/8/layout/hierarchy3"/>
    <dgm:cxn modelId="{19D00139-636A-451F-8E58-23FA8969023A}" type="presParOf" srcId="{BC7DB93A-CB9E-43C0-8107-5DE0C69231B7}" destId="{40CBD4EF-5E87-4AEE-B0D5-24CBE270542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AE8B4C-1752-487E-A673-E9AD07E4CAB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EBCBD7-75D2-4EC1-857F-B64121764B65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3200" b="1"/>
            <a:t>Д 26.054.04</a:t>
          </a:r>
          <a:r>
            <a:rPr lang="ru-RU" sz="3200"/>
            <a:t> </a:t>
          </a:r>
        </a:p>
      </dgm:t>
    </dgm:pt>
    <dgm:pt modelId="{FA03D5B7-FE39-4F0F-AEE9-3C846FFA2BDC}" type="parTrans" cxnId="{6ED2601B-1EA2-4013-9AA0-73394BF22328}">
      <dgm:prSet/>
      <dgm:spPr/>
      <dgm:t>
        <a:bodyPr/>
        <a:lstStyle/>
        <a:p>
          <a:endParaRPr lang="ru-RU" sz="2700"/>
        </a:p>
      </dgm:t>
    </dgm:pt>
    <dgm:pt modelId="{7F18C6F8-0BBA-420F-BB85-AF3E079BEE1A}" type="sibTrans" cxnId="{6ED2601B-1EA2-4013-9AA0-73394BF22328}">
      <dgm:prSet/>
      <dgm:spPr/>
      <dgm:t>
        <a:bodyPr/>
        <a:lstStyle/>
        <a:p>
          <a:endParaRPr lang="ru-RU" sz="2700"/>
        </a:p>
      </dgm:t>
    </dgm:pt>
    <dgm:pt modelId="{A365654E-C70F-4542-AEF5-658750604895}">
      <dgm:prSet phldrT="[Текст]" custT="1"/>
      <dgm:spPr/>
      <dgm:t>
        <a:bodyPr anchor="t"/>
        <a:lstStyle/>
        <a:p>
          <a:pPr algn="l"/>
          <a:r>
            <a:rPr lang="uk-UA" sz="2700" dirty="0"/>
            <a:t>доцент кафедри </a:t>
          </a:r>
          <a:br>
            <a:rPr lang="uk-UA" sz="2700" dirty="0"/>
          </a:br>
          <a:r>
            <a:rPr lang="uk-UA" sz="2700" dirty="0"/>
            <a:t>германської філології КНЛУ </a:t>
          </a:r>
          <a:br>
            <a:rPr lang="uk-UA" sz="2700" dirty="0"/>
          </a:br>
          <a:r>
            <a:rPr lang="uk-UA" sz="2700" b="1" dirty="0"/>
            <a:t>Андрушенко О.Ю.</a:t>
          </a:r>
          <a:r>
            <a:rPr lang="uk-UA" sz="2700" dirty="0"/>
            <a:t> </a:t>
          </a:r>
          <a:r>
            <a:rPr lang="ru-RU" sz="2700" dirty="0"/>
            <a:t>(науковий консультант – проф. Корольова А.В.</a:t>
          </a:r>
          <a:endParaRPr lang="uk-UA" sz="2700" dirty="0"/>
        </a:p>
        <a:p>
          <a:pPr algn="l"/>
          <a:endParaRPr lang="ru-RU" sz="2700" dirty="0"/>
        </a:p>
      </dgm:t>
    </dgm:pt>
    <dgm:pt modelId="{032834BB-337A-44A5-AE9B-5BC9D5EA38B4}" type="parTrans" cxnId="{6AA6513B-CC0F-46B5-9949-7462B819163E}">
      <dgm:prSet/>
      <dgm:spPr/>
      <dgm:t>
        <a:bodyPr/>
        <a:lstStyle/>
        <a:p>
          <a:endParaRPr lang="ru-RU" sz="2700"/>
        </a:p>
      </dgm:t>
    </dgm:pt>
    <dgm:pt modelId="{DA54DF6C-8814-4C16-89C7-7A0A82A79A60}" type="sibTrans" cxnId="{6AA6513B-CC0F-46B5-9949-7462B819163E}">
      <dgm:prSet/>
      <dgm:spPr/>
      <dgm:t>
        <a:bodyPr/>
        <a:lstStyle/>
        <a:p>
          <a:endParaRPr lang="ru-RU" sz="2700"/>
        </a:p>
      </dgm:t>
    </dgm:pt>
    <dgm:pt modelId="{58B512BA-CB9D-4953-9131-EE0AA86AE6FA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3200" b="1" dirty="0"/>
            <a:t>Д 26.054.01</a:t>
          </a:r>
          <a:r>
            <a:rPr lang="ru-RU" sz="3200" dirty="0"/>
            <a:t> </a:t>
          </a:r>
        </a:p>
      </dgm:t>
    </dgm:pt>
    <dgm:pt modelId="{F0F340D2-0107-471D-ABB3-B75D5649F603}" type="parTrans" cxnId="{12294D59-7BF5-4739-BF6F-10D6907E6DCF}">
      <dgm:prSet/>
      <dgm:spPr/>
      <dgm:t>
        <a:bodyPr/>
        <a:lstStyle/>
        <a:p>
          <a:endParaRPr lang="ru-RU" sz="2700"/>
        </a:p>
      </dgm:t>
    </dgm:pt>
    <dgm:pt modelId="{DCF5D680-8FFD-4771-B26C-F014C55C3218}" type="sibTrans" cxnId="{12294D59-7BF5-4739-BF6F-10D6907E6DCF}">
      <dgm:prSet/>
      <dgm:spPr/>
      <dgm:t>
        <a:bodyPr/>
        <a:lstStyle/>
        <a:p>
          <a:endParaRPr lang="ru-RU" sz="2700"/>
        </a:p>
      </dgm:t>
    </dgm:pt>
    <dgm:pt modelId="{84AA1514-1F26-4DD2-80BC-EDA593082992}">
      <dgm:prSet phldrT="[Текст]" custT="1"/>
      <dgm:spPr/>
      <dgm:t>
        <a:bodyPr/>
        <a:lstStyle/>
        <a:p>
          <a:pPr algn="l"/>
          <a:r>
            <a:rPr lang="uk-UA" sz="2700" dirty="0"/>
            <a:t>доцент кафедри педагогіки та методики навчання іноземних мов КНЛУ </a:t>
          </a:r>
          <a:r>
            <a:rPr lang="uk-UA" sz="2700" b="1" dirty="0"/>
            <a:t>Свиридюк В.П.</a:t>
          </a:r>
          <a:r>
            <a:rPr lang="uk-UA" sz="2700" dirty="0"/>
            <a:t> </a:t>
          </a:r>
          <a:r>
            <a:rPr lang="ru-RU" sz="2700" dirty="0"/>
            <a:t>(науковий консультант – проф. Бігич О.Б.)</a:t>
          </a:r>
        </a:p>
      </dgm:t>
    </dgm:pt>
    <dgm:pt modelId="{02C37DEB-9B93-45EB-B6C6-3989424CBFA1}" type="parTrans" cxnId="{E29E4629-BB56-4ED7-BF44-97F16A9CDCE2}">
      <dgm:prSet/>
      <dgm:spPr/>
      <dgm:t>
        <a:bodyPr/>
        <a:lstStyle/>
        <a:p>
          <a:endParaRPr lang="ru-RU" sz="2700"/>
        </a:p>
      </dgm:t>
    </dgm:pt>
    <dgm:pt modelId="{7104F5A6-FB6C-4E93-9A77-1F97940123F7}" type="sibTrans" cxnId="{E29E4629-BB56-4ED7-BF44-97F16A9CDCE2}">
      <dgm:prSet/>
      <dgm:spPr/>
      <dgm:t>
        <a:bodyPr/>
        <a:lstStyle/>
        <a:p>
          <a:endParaRPr lang="ru-RU" sz="2700"/>
        </a:p>
      </dgm:t>
    </dgm:pt>
    <dgm:pt modelId="{3F934127-68C0-4B55-9E0D-430C75E81366}">
      <dgm:prSet phldrT="[Текст]" custT="1"/>
      <dgm:spPr/>
      <dgm:t>
        <a:bodyPr/>
        <a:lstStyle/>
        <a:p>
          <a:pPr algn="l"/>
          <a:r>
            <a:rPr lang="uk-UA" sz="2700" dirty="0"/>
            <a:t>доцент кафедри мов та методики їх викладання Національного університету «Чернігівський колегіум» імені Т.Г. Шевченка </a:t>
          </a:r>
          <a:r>
            <a:rPr lang="uk-UA" sz="2700" b="1" dirty="0"/>
            <a:t>Конотоп О.С. </a:t>
          </a:r>
          <a:br>
            <a:rPr lang="uk-UA" sz="2700" b="1" dirty="0"/>
          </a:br>
          <a:r>
            <a:rPr lang="uk-UA" sz="2700" dirty="0"/>
            <a:t>(науковий консультант – </a:t>
          </a:r>
          <a:r>
            <a:rPr lang="uk-UA" sz="2700" b="1" dirty="0"/>
            <a:t>проф. Черниш В.В.</a:t>
          </a:r>
          <a:r>
            <a:rPr lang="uk-UA" sz="2700" b="0" dirty="0"/>
            <a:t>)</a:t>
          </a:r>
          <a:endParaRPr lang="ru-RU" sz="2700" b="0" dirty="0"/>
        </a:p>
      </dgm:t>
    </dgm:pt>
    <dgm:pt modelId="{5C89DB78-0F5C-43F4-AE1B-63290277E0FA}" type="parTrans" cxnId="{33695245-9CF9-4296-9CF0-6A79575F445D}">
      <dgm:prSet/>
      <dgm:spPr/>
      <dgm:t>
        <a:bodyPr/>
        <a:lstStyle/>
        <a:p>
          <a:endParaRPr lang="ru-RU" sz="2700"/>
        </a:p>
      </dgm:t>
    </dgm:pt>
    <dgm:pt modelId="{B9EDBD8A-56E5-4E4B-8ABE-C19703293220}" type="sibTrans" cxnId="{33695245-9CF9-4296-9CF0-6A79575F445D}">
      <dgm:prSet/>
      <dgm:spPr/>
      <dgm:t>
        <a:bodyPr/>
        <a:lstStyle/>
        <a:p>
          <a:endParaRPr lang="ru-RU" sz="2700"/>
        </a:p>
      </dgm:t>
    </dgm:pt>
    <dgm:pt modelId="{5728A5CA-48FE-4D9A-B61D-C70255CFB778}">
      <dgm:prSet phldrT="[Текст]" custT="1"/>
      <dgm:spPr/>
      <dgm:t>
        <a:bodyPr/>
        <a:lstStyle/>
        <a:p>
          <a:pPr algn="l"/>
          <a:r>
            <a:rPr lang="uk-UA" sz="2700" dirty="0"/>
            <a:t>доцент кафедри загального мовознавства та іноземних мов Національного університету «Полтавська політехніка імені Юрія Кондратюка» </a:t>
          </a:r>
          <a:r>
            <a:rPr lang="uk-UA" sz="2700" b="1" dirty="0"/>
            <a:t>Король Т.Г. </a:t>
          </a:r>
          <a:br>
            <a:rPr lang="uk-UA" sz="2700" b="1" dirty="0"/>
          </a:br>
          <a:r>
            <a:rPr lang="uk-UA" sz="2700" dirty="0"/>
            <a:t>(науковий консультант – </a:t>
          </a:r>
          <a:r>
            <a:rPr lang="uk-UA" sz="2700" b="1" dirty="0"/>
            <a:t>проф. Ніколаєва С.Ю.</a:t>
          </a:r>
          <a:r>
            <a:rPr lang="uk-UA" sz="2700" dirty="0"/>
            <a:t> </a:t>
          </a:r>
          <a:endParaRPr lang="ru-RU" sz="2700" dirty="0"/>
        </a:p>
      </dgm:t>
    </dgm:pt>
    <dgm:pt modelId="{9A0FC0A3-4C77-46B3-AE6E-ADF87981A385}" type="parTrans" cxnId="{2CCAC4ED-B946-4016-9655-9466C511705D}">
      <dgm:prSet/>
      <dgm:spPr/>
      <dgm:t>
        <a:bodyPr/>
        <a:lstStyle/>
        <a:p>
          <a:endParaRPr lang="ru-RU" sz="2700"/>
        </a:p>
      </dgm:t>
    </dgm:pt>
    <dgm:pt modelId="{53E2C1B4-F895-4975-841F-538E1BA11470}" type="sibTrans" cxnId="{2CCAC4ED-B946-4016-9655-9466C511705D}">
      <dgm:prSet/>
      <dgm:spPr/>
      <dgm:t>
        <a:bodyPr/>
        <a:lstStyle/>
        <a:p>
          <a:endParaRPr lang="ru-RU" sz="2700"/>
        </a:p>
      </dgm:t>
    </dgm:pt>
    <dgm:pt modelId="{FCAA03D4-D17A-4213-8BAE-4600066E5082}" type="pres">
      <dgm:prSet presAssocID="{93AE8B4C-1752-487E-A673-E9AD07E4CAB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446397-972B-451E-A960-F96EE1D70BC8}" type="pres">
      <dgm:prSet presAssocID="{42EBCBD7-75D2-4EC1-857F-B64121764B65}" presName="root" presStyleCnt="0"/>
      <dgm:spPr/>
    </dgm:pt>
    <dgm:pt modelId="{329BC304-0F9A-477C-A847-E03B8444F448}" type="pres">
      <dgm:prSet presAssocID="{42EBCBD7-75D2-4EC1-857F-B64121764B65}" presName="rootComposite" presStyleCnt="0"/>
      <dgm:spPr/>
    </dgm:pt>
    <dgm:pt modelId="{D422F36E-A030-4E7B-9914-D1120928FA6C}" type="pres">
      <dgm:prSet presAssocID="{42EBCBD7-75D2-4EC1-857F-B64121764B65}" presName="rootText" presStyleLbl="node1" presStyleIdx="0" presStyleCnt="2" custScaleX="78602" custScaleY="35650" custLinFactNeighborX="-14519" custLinFactNeighborY="86"/>
      <dgm:spPr/>
    </dgm:pt>
    <dgm:pt modelId="{54758F34-223A-4B17-945A-953A743C83A7}" type="pres">
      <dgm:prSet presAssocID="{42EBCBD7-75D2-4EC1-857F-B64121764B65}" presName="rootConnector" presStyleLbl="node1" presStyleIdx="0" presStyleCnt="2"/>
      <dgm:spPr/>
    </dgm:pt>
    <dgm:pt modelId="{B77FC364-57F2-4D35-B597-3BFCFBB634DF}" type="pres">
      <dgm:prSet presAssocID="{42EBCBD7-75D2-4EC1-857F-B64121764B65}" presName="childShape" presStyleCnt="0"/>
      <dgm:spPr/>
    </dgm:pt>
    <dgm:pt modelId="{6FB7C3C6-FD09-4067-9367-88750C8F97BA}" type="pres">
      <dgm:prSet presAssocID="{032834BB-337A-44A5-AE9B-5BC9D5EA38B4}" presName="Name13" presStyleLbl="parChTrans1D2" presStyleIdx="0" presStyleCnt="4"/>
      <dgm:spPr/>
    </dgm:pt>
    <dgm:pt modelId="{2BDBF088-AF8A-4DFA-824B-611FBA334521}" type="pres">
      <dgm:prSet presAssocID="{A365654E-C70F-4542-AEF5-658750604895}" presName="childText" presStyleLbl="bgAcc1" presStyleIdx="0" presStyleCnt="4" custScaleX="128524" custScaleY="54784" custLinFactNeighborX="-8533" custLinFactNeighborY="-14253">
        <dgm:presLayoutVars>
          <dgm:bulletEnabled val="1"/>
        </dgm:presLayoutVars>
      </dgm:prSet>
      <dgm:spPr/>
    </dgm:pt>
    <dgm:pt modelId="{3EA6D04B-5915-410B-9321-6F5626A585AD}" type="pres">
      <dgm:prSet presAssocID="{58B512BA-CB9D-4953-9131-EE0AA86AE6FA}" presName="root" presStyleCnt="0"/>
      <dgm:spPr/>
    </dgm:pt>
    <dgm:pt modelId="{895E49BA-C437-46D9-8AAA-F4C01400D833}" type="pres">
      <dgm:prSet presAssocID="{58B512BA-CB9D-4953-9131-EE0AA86AE6FA}" presName="rootComposite" presStyleCnt="0"/>
      <dgm:spPr/>
    </dgm:pt>
    <dgm:pt modelId="{AEDB466D-3BD6-4B3C-87E8-F21753CBE958}" type="pres">
      <dgm:prSet presAssocID="{58B512BA-CB9D-4953-9131-EE0AA86AE6FA}" presName="rootText" presStyleLbl="node1" presStyleIdx="1" presStyleCnt="2" custScaleX="75149" custScaleY="35798" custLinFactNeighborX="-22126" custLinFactNeighborY="86"/>
      <dgm:spPr/>
    </dgm:pt>
    <dgm:pt modelId="{CE67C5D0-F007-4E69-AB57-8E2D920C46E0}" type="pres">
      <dgm:prSet presAssocID="{58B512BA-CB9D-4953-9131-EE0AA86AE6FA}" presName="rootConnector" presStyleLbl="node1" presStyleIdx="1" presStyleCnt="2"/>
      <dgm:spPr/>
    </dgm:pt>
    <dgm:pt modelId="{BC7DB93A-CB9E-43C0-8107-5DE0C69231B7}" type="pres">
      <dgm:prSet presAssocID="{58B512BA-CB9D-4953-9131-EE0AA86AE6FA}" presName="childShape" presStyleCnt="0"/>
      <dgm:spPr/>
    </dgm:pt>
    <dgm:pt modelId="{7D46B8EF-93E2-41DD-8B82-53D09CE04A8C}" type="pres">
      <dgm:prSet presAssocID="{02C37DEB-9B93-45EB-B6C6-3989424CBFA1}" presName="Name13" presStyleLbl="parChTrans1D2" presStyleIdx="1" presStyleCnt="4"/>
      <dgm:spPr/>
    </dgm:pt>
    <dgm:pt modelId="{40CBD4EF-5E87-4AEE-B0D5-24CBE2705428}" type="pres">
      <dgm:prSet presAssocID="{84AA1514-1F26-4DD2-80BC-EDA593082992}" presName="childText" presStyleLbl="bgAcc1" presStyleIdx="1" presStyleCnt="4" custScaleX="171569" custScaleY="43820" custLinFactNeighborX="-9810" custLinFactNeighborY="-20747">
        <dgm:presLayoutVars>
          <dgm:bulletEnabled val="1"/>
        </dgm:presLayoutVars>
      </dgm:prSet>
      <dgm:spPr/>
    </dgm:pt>
    <dgm:pt modelId="{A47F5704-AD6C-4455-9514-742B103B2C69}" type="pres">
      <dgm:prSet presAssocID="{5C89DB78-0F5C-43F4-AE1B-63290277E0FA}" presName="Name13" presStyleLbl="parChTrans1D2" presStyleIdx="2" presStyleCnt="4"/>
      <dgm:spPr/>
    </dgm:pt>
    <dgm:pt modelId="{CF5381DC-786B-43C5-B76C-3DBFD0736F0B}" type="pres">
      <dgm:prSet presAssocID="{3F934127-68C0-4B55-9E0D-430C75E81366}" presName="childText" presStyleLbl="bgAcc1" presStyleIdx="2" presStyleCnt="4" custScaleX="171489" custScaleY="48686" custLinFactNeighborX="-10392" custLinFactNeighborY="-32930">
        <dgm:presLayoutVars>
          <dgm:bulletEnabled val="1"/>
        </dgm:presLayoutVars>
      </dgm:prSet>
      <dgm:spPr/>
    </dgm:pt>
    <dgm:pt modelId="{9507F699-480F-4588-AFFC-567AEAAB7CD6}" type="pres">
      <dgm:prSet presAssocID="{9A0FC0A3-4C77-46B3-AE6E-ADF87981A385}" presName="Name13" presStyleLbl="parChTrans1D2" presStyleIdx="3" presStyleCnt="4"/>
      <dgm:spPr/>
    </dgm:pt>
    <dgm:pt modelId="{3D124411-544B-41B0-8BC4-890760903D2D}" type="pres">
      <dgm:prSet presAssocID="{5728A5CA-48FE-4D9A-B61D-C70255CFB778}" presName="childText" presStyleLbl="bgAcc1" presStyleIdx="3" presStyleCnt="4" custScaleX="172970" custScaleY="68290" custLinFactNeighborX="-10957" custLinFactNeighborY="-45231">
        <dgm:presLayoutVars>
          <dgm:bulletEnabled val="1"/>
        </dgm:presLayoutVars>
      </dgm:prSet>
      <dgm:spPr/>
    </dgm:pt>
  </dgm:ptLst>
  <dgm:cxnLst>
    <dgm:cxn modelId="{EA29F706-82BC-4FA4-81B3-A11AC70F388B}" type="presOf" srcId="{5728A5CA-48FE-4D9A-B61D-C70255CFB778}" destId="{3D124411-544B-41B0-8BC4-890760903D2D}" srcOrd="0" destOrd="0" presId="urn:microsoft.com/office/officeart/2005/8/layout/hierarchy3"/>
    <dgm:cxn modelId="{87156118-8F86-453D-A618-B4C4B4EB7A4E}" type="presOf" srcId="{3F934127-68C0-4B55-9E0D-430C75E81366}" destId="{CF5381DC-786B-43C5-B76C-3DBFD0736F0B}" srcOrd="0" destOrd="0" presId="urn:microsoft.com/office/officeart/2005/8/layout/hierarchy3"/>
    <dgm:cxn modelId="{6ED2601B-1EA2-4013-9AA0-73394BF22328}" srcId="{93AE8B4C-1752-487E-A673-E9AD07E4CAB2}" destId="{42EBCBD7-75D2-4EC1-857F-B64121764B65}" srcOrd="0" destOrd="0" parTransId="{FA03D5B7-FE39-4F0F-AEE9-3C846FFA2BDC}" sibTransId="{7F18C6F8-0BBA-420F-BB85-AF3E079BEE1A}"/>
    <dgm:cxn modelId="{18A49022-67F3-46BF-AC6D-45F07BC1C224}" type="presOf" srcId="{032834BB-337A-44A5-AE9B-5BC9D5EA38B4}" destId="{6FB7C3C6-FD09-4067-9367-88750C8F97BA}" srcOrd="0" destOrd="0" presId="urn:microsoft.com/office/officeart/2005/8/layout/hierarchy3"/>
    <dgm:cxn modelId="{E29E4629-BB56-4ED7-BF44-97F16A9CDCE2}" srcId="{58B512BA-CB9D-4953-9131-EE0AA86AE6FA}" destId="{84AA1514-1F26-4DD2-80BC-EDA593082992}" srcOrd="0" destOrd="0" parTransId="{02C37DEB-9B93-45EB-B6C6-3989424CBFA1}" sibTransId="{7104F5A6-FB6C-4E93-9A77-1F97940123F7}"/>
    <dgm:cxn modelId="{17C83835-3E7F-4A43-AC5E-5E73890F5E28}" type="presOf" srcId="{93AE8B4C-1752-487E-A673-E9AD07E4CAB2}" destId="{FCAA03D4-D17A-4213-8BAE-4600066E5082}" srcOrd="0" destOrd="0" presId="urn:microsoft.com/office/officeart/2005/8/layout/hierarchy3"/>
    <dgm:cxn modelId="{6AA6513B-CC0F-46B5-9949-7462B819163E}" srcId="{42EBCBD7-75D2-4EC1-857F-B64121764B65}" destId="{A365654E-C70F-4542-AEF5-658750604895}" srcOrd="0" destOrd="0" parTransId="{032834BB-337A-44A5-AE9B-5BC9D5EA38B4}" sibTransId="{DA54DF6C-8814-4C16-89C7-7A0A82A79A60}"/>
    <dgm:cxn modelId="{F3547441-8169-4852-8C8A-F727F25B39F1}" type="presOf" srcId="{42EBCBD7-75D2-4EC1-857F-B64121764B65}" destId="{54758F34-223A-4B17-945A-953A743C83A7}" srcOrd="1" destOrd="0" presId="urn:microsoft.com/office/officeart/2005/8/layout/hierarchy3"/>
    <dgm:cxn modelId="{33695245-9CF9-4296-9CF0-6A79575F445D}" srcId="{58B512BA-CB9D-4953-9131-EE0AA86AE6FA}" destId="{3F934127-68C0-4B55-9E0D-430C75E81366}" srcOrd="1" destOrd="0" parTransId="{5C89DB78-0F5C-43F4-AE1B-63290277E0FA}" sibTransId="{B9EDBD8A-56E5-4E4B-8ABE-C19703293220}"/>
    <dgm:cxn modelId="{7C281D67-5BB7-434C-80BC-1A2841844095}" type="presOf" srcId="{5C89DB78-0F5C-43F4-AE1B-63290277E0FA}" destId="{A47F5704-AD6C-4455-9514-742B103B2C69}" srcOrd="0" destOrd="0" presId="urn:microsoft.com/office/officeart/2005/8/layout/hierarchy3"/>
    <dgm:cxn modelId="{CE0EE447-1CB8-420B-847B-40667D4CE32A}" type="presOf" srcId="{A365654E-C70F-4542-AEF5-658750604895}" destId="{2BDBF088-AF8A-4DFA-824B-611FBA334521}" srcOrd="0" destOrd="0" presId="urn:microsoft.com/office/officeart/2005/8/layout/hierarchy3"/>
    <dgm:cxn modelId="{372E4A73-C6C6-44F2-BE7D-DE9136C1A37C}" type="presOf" srcId="{9A0FC0A3-4C77-46B3-AE6E-ADF87981A385}" destId="{9507F699-480F-4588-AFFC-567AEAAB7CD6}" srcOrd="0" destOrd="0" presId="urn:microsoft.com/office/officeart/2005/8/layout/hierarchy3"/>
    <dgm:cxn modelId="{F27F2D57-B14D-40F1-823B-82304526B5AB}" type="presOf" srcId="{02C37DEB-9B93-45EB-B6C6-3989424CBFA1}" destId="{7D46B8EF-93E2-41DD-8B82-53D09CE04A8C}" srcOrd="0" destOrd="0" presId="urn:microsoft.com/office/officeart/2005/8/layout/hierarchy3"/>
    <dgm:cxn modelId="{12294D59-7BF5-4739-BF6F-10D6907E6DCF}" srcId="{93AE8B4C-1752-487E-A673-E9AD07E4CAB2}" destId="{58B512BA-CB9D-4953-9131-EE0AA86AE6FA}" srcOrd="1" destOrd="0" parTransId="{F0F340D2-0107-471D-ABB3-B75D5649F603}" sibTransId="{DCF5D680-8FFD-4771-B26C-F014C55C3218}"/>
    <dgm:cxn modelId="{599E888F-634C-4F06-8CC3-0320C12E59A8}" type="presOf" srcId="{58B512BA-CB9D-4953-9131-EE0AA86AE6FA}" destId="{CE67C5D0-F007-4E69-AB57-8E2D920C46E0}" srcOrd="1" destOrd="0" presId="urn:microsoft.com/office/officeart/2005/8/layout/hierarchy3"/>
    <dgm:cxn modelId="{61612090-6FB1-4E21-9FF0-78C7FBE87A19}" type="presOf" srcId="{84AA1514-1F26-4DD2-80BC-EDA593082992}" destId="{40CBD4EF-5E87-4AEE-B0D5-24CBE2705428}" srcOrd="0" destOrd="0" presId="urn:microsoft.com/office/officeart/2005/8/layout/hierarchy3"/>
    <dgm:cxn modelId="{30FD00AB-A4D6-4474-92D7-53E8B217EC90}" type="presOf" srcId="{58B512BA-CB9D-4953-9131-EE0AA86AE6FA}" destId="{AEDB466D-3BD6-4B3C-87E8-F21753CBE958}" srcOrd="0" destOrd="0" presId="urn:microsoft.com/office/officeart/2005/8/layout/hierarchy3"/>
    <dgm:cxn modelId="{A8C4DEDC-E644-43A4-9A5D-8F8807EF96E8}" type="presOf" srcId="{42EBCBD7-75D2-4EC1-857F-B64121764B65}" destId="{D422F36E-A030-4E7B-9914-D1120928FA6C}" srcOrd="0" destOrd="0" presId="urn:microsoft.com/office/officeart/2005/8/layout/hierarchy3"/>
    <dgm:cxn modelId="{2CCAC4ED-B946-4016-9655-9466C511705D}" srcId="{58B512BA-CB9D-4953-9131-EE0AA86AE6FA}" destId="{5728A5CA-48FE-4D9A-B61D-C70255CFB778}" srcOrd="2" destOrd="0" parTransId="{9A0FC0A3-4C77-46B3-AE6E-ADF87981A385}" sibTransId="{53E2C1B4-F895-4975-841F-538E1BA11470}"/>
    <dgm:cxn modelId="{9E7EE01F-F072-400B-9613-0E717F6E2CAC}" type="presParOf" srcId="{FCAA03D4-D17A-4213-8BAE-4600066E5082}" destId="{C2446397-972B-451E-A960-F96EE1D70BC8}" srcOrd="0" destOrd="0" presId="urn:microsoft.com/office/officeart/2005/8/layout/hierarchy3"/>
    <dgm:cxn modelId="{F8EED684-BED5-4EC0-876F-2D499F9BB5B7}" type="presParOf" srcId="{C2446397-972B-451E-A960-F96EE1D70BC8}" destId="{329BC304-0F9A-477C-A847-E03B8444F448}" srcOrd="0" destOrd="0" presId="urn:microsoft.com/office/officeart/2005/8/layout/hierarchy3"/>
    <dgm:cxn modelId="{8AB53F5B-8D8B-4B31-BFF2-E91CC272728E}" type="presParOf" srcId="{329BC304-0F9A-477C-A847-E03B8444F448}" destId="{D422F36E-A030-4E7B-9914-D1120928FA6C}" srcOrd="0" destOrd="0" presId="urn:microsoft.com/office/officeart/2005/8/layout/hierarchy3"/>
    <dgm:cxn modelId="{66DAFD44-3112-47CE-97B2-A2417EDFB091}" type="presParOf" srcId="{329BC304-0F9A-477C-A847-E03B8444F448}" destId="{54758F34-223A-4B17-945A-953A743C83A7}" srcOrd="1" destOrd="0" presId="urn:microsoft.com/office/officeart/2005/8/layout/hierarchy3"/>
    <dgm:cxn modelId="{3C5D3039-B63A-4FB0-8837-7F8A810F91C7}" type="presParOf" srcId="{C2446397-972B-451E-A960-F96EE1D70BC8}" destId="{B77FC364-57F2-4D35-B597-3BFCFBB634DF}" srcOrd="1" destOrd="0" presId="urn:microsoft.com/office/officeart/2005/8/layout/hierarchy3"/>
    <dgm:cxn modelId="{34D0279F-F908-473F-999A-7F0625141477}" type="presParOf" srcId="{B77FC364-57F2-4D35-B597-3BFCFBB634DF}" destId="{6FB7C3C6-FD09-4067-9367-88750C8F97BA}" srcOrd="0" destOrd="0" presId="urn:microsoft.com/office/officeart/2005/8/layout/hierarchy3"/>
    <dgm:cxn modelId="{093531E1-0E53-42AB-9D98-7C43FD68594B}" type="presParOf" srcId="{B77FC364-57F2-4D35-B597-3BFCFBB634DF}" destId="{2BDBF088-AF8A-4DFA-824B-611FBA334521}" srcOrd="1" destOrd="0" presId="urn:microsoft.com/office/officeart/2005/8/layout/hierarchy3"/>
    <dgm:cxn modelId="{D2B95AFD-4FF2-4B1A-92BC-DD8C143618B4}" type="presParOf" srcId="{FCAA03D4-D17A-4213-8BAE-4600066E5082}" destId="{3EA6D04B-5915-410B-9321-6F5626A585AD}" srcOrd="1" destOrd="0" presId="urn:microsoft.com/office/officeart/2005/8/layout/hierarchy3"/>
    <dgm:cxn modelId="{DA333947-DE56-45E3-ABDC-62EBD7E37515}" type="presParOf" srcId="{3EA6D04B-5915-410B-9321-6F5626A585AD}" destId="{895E49BA-C437-46D9-8AAA-F4C01400D833}" srcOrd="0" destOrd="0" presId="urn:microsoft.com/office/officeart/2005/8/layout/hierarchy3"/>
    <dgm:cxn modelId="{966ECE9A-749F-49BA-BCD7-303C808746E8}" type="presParOf" srcId="{895E49BA-C437-46D9-8AAA-F4C01400D833}" destId="{AEDB466D-3BD6-4B3C-87E8-F21753CBE958}" srcOrd="0" destOrd="0" presId="urn:microsoft.com/office/officeart/2005/8/layout/hierarchy3"/>
    <dgm:cxn modelId="{2E2F3904-9086-4366-8453-BB56E704A4D8}" type="presParOf" srcId="{895E49BA-C437-46D9-8AAA-F4C01400D833}" destId="{CE67C5D0-F007-4E69-AB57-8E2D920C46E0}" srcOrd="1" destOrd="0" presId="urn:microsoft.com/office/officeart/2005/8/layout/hierarchy3"/>
    <dgm:cxn modelId="{6914D719-AF58-4F98-8E99-EF498D5D65EC}" type="presParOf" srcId="{3EA6D04B-5915-410B-9321-6F5626A585AD}" destId="{BC7DB93A-CB9E-43C0-8107-5DE0C69231B7}" srcOrd="1" destOrd="0" presId="urn:microsoft.com/office/officeart/2005/8/layout/hierarchy3"/>
    <dgm:cxn modelId="{8201EE54-B424-46FC-8192-35ECE41B2585}" type="presParOf" srcId="{BC7DB93A-CB9E-43C0-8107-5DE0C69231B7}" destId="{7D46B8EF-93E2-41DD-8B82-53D09CE04A8C}" srcOrd="0" destOrd="0" presId="urn:microsoft.com/office/officeart/2005/8/layout/hierarchy3"/>
    <dgm:cxn modelId="{19D00139-636A-451F-8E58-23FA8969023A}" type="presParOf" srcId="{BC7DB93A-CB9E-43C0-8107-5DE0C69231B7}" destId="{40CBD4EF-5E87-4AEE-B0D5-24CBE2705428}" srcOrd="1" destOrd="0" presId="urn:microsoft.com/office/officeart/2005/8/layout/hierarchy3"/>
    <dgm:cxn modelId="{C71C44FF-9F3F-4AAB-AD6C-82883D372922}" type="presParOf" srcId="{BC7DB93A-CB9E-43C0-8107-5DE0C69231B7}" destId="{A47F5704-AD6C-4455-9514-742B103B2C69}" srcOrd="2" destOrd="0" presId="urn:microsoft.com/office/officeart/2005/8/layout/hierarchy3"/>
    <dgm:cxn modelId="{CB7024B0-D9C4-45CD-94A3-648DD445173E}" type="presParOf" srcId="{BC7DB93A-CB9E-43C0-8107-5DE0C69231B7}" destId="{CF5381DC-786B-43C5-B76C-3DBFD0736F0B}" srcOrd="3" destOrd="0" presId="urn:microsoft.com/office/officeart/2005/8/layout/hierarchy3"/>
    <dgm:cxn modelId="{F7B22B97-8200-47BB-9EFC-E500EA52C875}" type="presParOf" srcId="{BC7DB93A-CB9E-43C0-8107-5DE0C69231B7}" destId="{9507F699-480F-4588-AFFC-567AEAAB7CD6}" srcOrd="4" destOrd="0" presId="urn:microsoft.com/office/officeart/2005/8/layout/hierarchy3"/>
    <dgm:cxn modelId="{FAE6D5C1-FD21-4308-975F-CDDE8A0944D3}" type="presParOf" srcId="{BC7DB93A-CB9E-43C0-8107-5DE0C69231B7}" destId="{3D124411-544B-41B0-8BC4-890760903D2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AE8B4C-1752-487E-A673-E9AD07E4CAB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EBCBD7-75D2-4EC1-857F-B64121764B65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uk-UA" sz="2700" dirty="0"/>
            <a:t>Галузь знань </a:t>
          </a:r>
          <a:br>
            <a:rPr lang="uk-UA" sz="2700" dirty="0"/>
          </a:br>
          <a:r>
            <a:rPr lang="uk-UA" sz="2700" dirty="0"/>
            <a:t>03 Гуманітарні науки, </a:t>
          </a:r>
          <a:br>
            <a:rPr lang="uk-UA" sz="2700" dirty="0"/>
          </a:br>
          <a:r>
            <a:rPr lang="uk-UA" sz="2700" dirty="0"/>
            <a:t>спеціальність 035 Філологія </a:t>
          </a:r>
          <a:endParaRPr lang="ru-RU" sz="2700" dirty="0"/>
        </a:p>
      </dgm:t>
    </dgm:pt>
    <dgm:pt modelId="{FA03D5B7-FE39-4F0F-AEE9-3C846FFA2BDC}" type="parTrans" cxnId="{6ED2601B-1EA2-4013-9AA0-73394BF22328}">
      <dgm:prSet/>
      <dgm:spPr/>
      <dgm:t>
        <a:bodyPr/>
        <a:lstStyle/>
        <a:p>
          <a:endParaRPr lang="ru-RU" sz="2700"/>
        </a:p>
      </dgm:t>
    </dgm:pt>
    <dgm:pt modelId="{7F18C6F8-0BBA-420F-BB85-AF3E079BEE1A}" type="sibTrans" cxnId="{6ED2601B-1EA2-4013-9AA0-73394BF22328}">
      <dgm:prSet/>
      <dgm:spPr/>
      <dgm:t>
        <a:bodyPr/>
        <a:lstStyle/>
        <a:p>
          <a:endParaRPr lang="ru-RU" sz="2700"/>
        </a:p>
      </dgm:t>
    </dgm:pt>
    <dgm:pt modelId="{A365654E-C70F-4542-AEF5-658750604895}">
      <dgm:prSet phldrT="[Текст]" custT="1"/>
      <dgm:spPr/>
      <dgm:t>
        <a:bodyPr anchor="t"/>
        <a:lstStyle/>
        <a:p>
          <a:pPr algn="l"/>
          <a:r>
            <a:rPr lang="uk-UA" sz="2700" b="1" dirty="0"/>
            <a:t>Луценко Р.І. </a:t>
          </a:r>
          <a:r>
            <a:rPr lang="uk-UA" sz="2700" dirty="0"/>
            <a:t>(науковий керівник – </a:t>
          </a:r>
          <a:r>
            <a:rPr lang="uk-UA" sz="2700" b="0" dirty="0" err="1"/>
            <a:t>к.філол.н</a:t>
          </a:r>
          <a:r>
            <a:rPr lang="uk-UA" sz="2700" b="0" dirty="0"/>
            <a:t>. </a:t>
          </a:r>
          <a:r>
            <a:rPr lang="uk-UA" sz="2700" b="0" dirty="0" err="1"/>
            <a:t>Козяревич</a:t>
          </a:r>
          <a:r>
            <a:rPr lang="uk-UA" sz="2700" b="0" dirty="0"/>
            <a:t>-Зозуля Л.В.) </a:t>
          </a:r>
          <a:endParaRPr lang="ru-RU" sz="2700" b="0" dirty="0"/>
        </a:p>
      </dgm:t>
    </dgm:pt>
    <dgm:pt modelId="{032834BB-337A-44A5-AE9B-5BC9D5EA38B4}" type="parTrans" cxnId="{6AA6513B-CC0F-46B5-9949-7462B819163E}">
      <dgm:prSet/>
      <dgm:spPr/>
      <dgm:t>
        <a:bodyPr/>
        <a:lstStyle/>
        <a:p>
          <a:endParaRPr lang="ru-RU" sz="2700"/>
        </a:p>
      </dgm:t>
    </dgm:pt>
    <dgm:pt modelId="{DA54DF6C-8814-4C16-89C7-7A0A82A79A60}" type="sibTrans" cxnId="{6AA6513B-CC0F-46B5-9949-7462B819163E}">
      <dgm:prSet/>
      <dgm:spPr/>
      <dgm:t>
        <a:bodyPr/>
        <a:lstStyle/>
        <a:p>
          <a:endParaRPr lang="ru-RU" sz="2700"/>
        </a:p>
      </dgm:t>
    </dgm:pt>
    <dgm:pt modelId="{58B512BA-CB9D-4953-9131-EE0AA86AE6FA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700" dirty="0"/>
            <a:t>Галузь знань 01 Освіта, спеціальність </a:t>
          </a:r>
          <a:br>
            <a:rPr lang="uk-UA" sz="2700" dirty="0"/>
          </a:br>
          <a:r>
            <a:rPr lang="uk-UA" sz="2700" dirty="0"/>
            <a:t>011 Освітні, педагогічні науки </a:t>
          </a:r>
          <a:endParaRPr lang="ru-RU" sz="2700" dirty="0"/>
        </a:p>
      </dgm:t>
    </dgm:pt>
    <dgm:pt modelId="{F0F340D2-0107-471D-ABB3-B75D5649F603}" type="parTrans" cxnId="{12294D59-7BF5-4739-BF6F-10D6907E6DCF}">
      <dgm:prSet/>
      <dgm:spPr/>
      <dgm:t>
        <a:bodyPr/>
        <a:lstStyle/>
        <a:p>
          <a:endParaRPr lang="ru-RU" sz="2700"/>
        </a:p>
      </dgm:t>
    </dgm:pt>
    <dgm:pt modelId="{DCF5D680-8FFD-4771-B26C-F014C55C3218}" type="sibTrans" cxnId="{12294D59-7BF5-4739-BF6F-10D6907E6DCF}">
      <dgm:prSet/>
      <dgm:spPr/>
      <dgm:t>
        <a:bodyPr/>
        <a:lstStyle/>
        <a:p>
          <a:endParaRPr lang="ru-RU" sz="2700"/>
        </a:p>
      </dgm:t>
    </dgm:pt>
    <dgm:pt modelId="{84AA1514-1F26-4DD2-80BC-EDA593082992}">
      <dgm:prSet phldrT="[Текст]" custT="1"/>
      <dgm:spPr/>
      <dgm:t>
        <a:bodyPr/>
        <a:lstStyle/>
        <a:p>
          <a:pPr algn="l"/>
          <a:r>
            <a:rPr lang="uk-UA" sz="2700" b="1" dirty="0"/>
            <a:t>Мельник К.О. </a:t>
          </a:r>
          <a:r>
            <a:rPr lang="uk-UA" sz="2700" dirty="0"/>
            <a:t>(науковий керівник – </a:t>
          </a:r>
          <a:r>
            <a:rPr lang="uk-UA" sz="2700" b="0" dirty="0"/>
            <a:t>проф. Черниш В.В.)</a:t>
          </a:r>
          <a:endParaRPr lang="ru-RU" sz="2700" b="0" dirty="0"/>
        </a:p>
      </dgm:t>
    </dgm:pt>
    <dgm:pt modelId="{02C37DEB-9B93-45EB-B6C6-3989424CBFA1}" type="parTrans" cxnId="{E29E4629-BB56-4ED7-BF44-97F16A9CDCE2}">
      <dgm:prSet/>
      <dgm:spPr/>
      <dgm:t>
        <a:bodyPr/>
        <a:lstStyle/>
        <a:p>
          <a:endParaRPr lang="ru-RU" sz="2700"/>
        </a:p>
      </dgm:t>
    </dgm:pt>
    <dgm:pt modelId="{7104F5A6-FB6C-4E93-9A77-1F97940123F7}" type="sibTrans" cxnId="{E29E4629-BB56-4ED7-BF44-97F16A9CDCE2}">
      <dgm:prSet/>
      <dgm:spPr/>
      <dgm:t>
        <a:bodyPr/>
        <a:lstStyle/>
        <a:p>
          <a:endParaRPr lang="ru-RU" sz="2700"/>
        </a:p>
      </dgm:t>
    </dgm:pt>
    <dgm:pt modelId="{1DF2E5D4-C523-4BAE-8A4C-E876E8B2FBA4}">
      <dgm:prSet phldrT="[Текст]" custT="1"/>
      <dgm:spPr/>
      <dgm:t>
        <a:bodyPr/>
        <a:lstStyle/>
        <a:p>
          <a:pPr algn="l"/>
          <a:r>
            <a:rPr lang="uk-UA" sz="2700" b="1" dirty="0" err="1"/>
            <a:t>Дейкун</a:t>
          </a:r>
          <a:r>
            <a:rPr lang="uk-UA" sz="2700" b="1" dirty="0"/>
            <a:t> О.П. </a:t>
          </a:r>
          <a:r>
            <a:rPr lang="uk-UA" sz="2700" dirty="0"/>
            <a:t>(науковий керівник – </a:t>
          </a:r>
          <a:r>
            <a:rPr lang="uk-UA" sz="2700" b="0" dirty="0"/>
            <a:t>проф. </a:t>
          </a:r>
          <a:r>
            <a:rPr lang="uk-UA" sz="2700" b="0" dirty="0" err="1"/>
            <a:t>Потапенко</a:t>
          </a:r>
          <a:r>
            <a:rPr lang="uk-UA" sz="2700" b="0" dirty="0"/>
            <a:t> С.І.)</a:t>
          </a:r>
          <a:endParaRPr lang="ru-RU" sz="2700" b="0" dirty="0"/>
        </a:p>
      </dgm:t>
    </dgm:pt>
    <dgm:pt modelId="{E5655B20-8A96-40CE-8EBC-46FC5C04FA72}" type="parTrans" cxnId="{B38012EB-EDE5-448E-A3DC-6D05C377C1EA}">
      <dgm:prSet/>
      <dgm:spPr/>
      <dgm:t>
        <a:bodyPr/>
        <a:lstStyle/>
        <a:p>
          <a:endParaRPr lang="ru-RU" sz="2700"/>
        </a:p>
      </dgm:t>
    </dgm:pt>
    <dgm:pt modelId="{9FD51D88-E9E2-4637-AFA4-21D49B6D1D38}" type="sibTrans" cxnId="{B38012EB-EDE5-448E-A3DC-6D05C377C1EA}">
      <dgm:prSet/>
      <dgm:spPr/>
      <dgm:t>
        <a:bodyPr/>
        <a:lstStyle/>
        <a:p>
          <a:endParaRPr lang="ru-RU" sz="2700"/>
        </a:p>
      </dgm:t>
    </dgm:pt>
    <dgm:pt modelId="{79FB95AD-9AE4-487F-B7D6-EC020F797AA6}">
      <dgm:prSet phldrT="[Текст]" custT="1"/>
      <dgm:spPr/>
      <dgm:t>
        <a:bodyPr/>
        <a:lstStyle/>
        <a:p>
          <a:pPr algn="l"/>
          <a:r>
            <a:rPr lang="uk-UA" sz="2700" b="1" dirty="0"/>
            <a:t>Петриченко І.А. </a:t>
          </a:r>
          <a:r>
            <a:rPr lang="uk-UA" sz="2700" dirty="0"/>
            <a:t>(науковий керівник – </a:t>
          </a:r>
          <a:r>
            <a:rPr lang="uk-UA" sz="2700" b="0" dirty="0" err="1"/>
            <a:t>к.філол.н</a:t>
          </a:r>
          <a:r>
            <a:rPr lang="uk-UA" sz="2700" b="0" dirty="0"/>
            <a:t>. Вознюк Г.А.)</a:t>
          </a:r>
          <a:endParaRPr lang="ru-RU" sz="2700" b="0" dirty="0"/>
        </a:p>
      </dgm:t>
    </dgm:pt>
    <dgm:pt modelId="{03E1C003-6A91-421E-B093-AF588651FC2D}" type="parTrans" cxnId="{A1AAE297-85FA-46AD-B031-6F95D5A16739}">
      <dgm:prSet/>
      <dgm:spPr/>
      <dgm:t>
        <a:bodyPr/>
        <a:lstStyle/>
        <a:p>
          <a:endParaRPr lang="ru-RU" sz="2700"/>
        </a:p>
      </dgm:t>
    </dgm:pt>
    <dgm:pt modelId="{8237ED65-98D8-450C-BC8D-6AB1C1ADB176}" type="sibTrans" cxnId="{A1AAE297-85FA-46AD-B031-6F95D5A16739}">
      <dgm:prSet/>
      <dgm:spPr/>
      <dgm:t>
        <a:bodyPr/>
        <a:lstStyle/>
        <a:p>
          <a:endParaRPr lang="ru-RU" sz="2700"/>
        </a:p>
      </dgm:t>
    </dgm:pt>
    <dgm:pt modelId="{29A50B96-3B19-46F6-A1DE-37BFAE42C437}">
      <dgm:prSet phldrT="[Текст]" custT="1"/>
      <dgm:spPr/>
      <dgm:t>
        <a:bodyPr/>
        <a:lstStyle/>
        <a:p>
          <a:pPr algn="l"/>
          <a:r>
            <a:rPr lang="uk-UA" sz="2700" b="1" dirty="0" err="1"/>
            <a:t>Ящук</a:t>
          </a:r>
          <a:r>
            <a:rPr lang="uk-UA" sz="2700" b="1" dirty="0"/>
            <a:t> О.В. </a:t>
          </a:r>
          <a:r>
            <a:rPr lang="uk-UA" sz="2700" dirty="0"/>
            <a:t>(науковий керівник – </a:t>
          </a:r>
          <a:r>
            <a:rPr lang="uk-UA" sz="2700" b="0" dirty="0"/>
            <a:t>проф. Матвієнко О.В.)</a:t>
          </a:r>
          <a:endParaRPr lang="ru-RU" sz="2700" b="0" dirty="0"/>
        </a:p>
      </dgm:t>
    </dgm:pt>
    <dgm:pt modelId="{F0A9C912-F11F-4406-B74A-A199CAD6AEA9}" type="parTrans" cxnId="{34E8471A-EA12-4283-9560-560800422E6B}">
      <dgm:prSet/>
      <dgm:spPr/>
      <dgm:t>
        <a:bodyPr/>
        <a:lstStyle/>
        <a:p>
          <a:endParaRPr lang="ru-RU"/>
        </a:p>
      </dgm:t>
    </dgm:pt>
    <dgm:pt modelId="{1D2FB9D0-A33A-428E-B0B1-526D4E59B9C8}" type="sibTrans" cxnId="{34E8471A-EA12-4283-9560-560800422E6B}">
      <dgm:prSet/>
      <dgm:spPr/>
      <dgm:t>
        <a:bodyPr/>
        <a:lstStyle/>
        <a:p>
          <a:endParaRPr lang="ru-RU"/>
        </a:p>
      </dgm:t>
    </dgm:pt>
    <dgm:pt modelId="{FCAA03D4-D17A-4213-8BAE-4600066E5082}" type="pres">
      <dgm:prSet presAssocID="{93AE8B4C-1752-487E-A673-E9AD07E4CAB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446397-972B-451E-A960-F96EE1D70BC8}" type="pres">
      <dgm:prSet presAssocID="{42EBCBD7-75D2-4EC1-857F-B64121764B65}" presName="root" presStyleCnt="0"/>
      <dgm:spPr/>
    </dgm:pt>
    <dgm:pt modelId="{329BC304-0F9A-477C-A847-E03B8444F448}" type="pres">
      <dgm:prSet presAssocID="{42EBCBD7-75D2-4EC1-857F-B64121764B65}" presName="rootComposite" presStyleCnt="0"/>
      <dgm:spPr/>
    </dgm:pt>
    <dgm:pt modelId="{D422F36E-A030-4E7B-9914-D1120928FA6C}" type="pres">
      <dgm:prSet presAssocID="{42EBCBD7-75D2-4EC1-857F-B64121764B65}" presName="rootText" presStyleLbl="node1" presStyleIdx="0" presStyleCnt="2" custScaleX="71875" custScaleY="35650" custLinFactNeighborX="-64" custLinFactNeighborY="-30499"/>
      <dgm:spPr/>
    </dgm:pt>
    <dgm:pt modelId="{54758F34-223A-4B17-945A-953A743C83A7}" type="pres">
      <dgm:prSet presAssocID="{42EBCBD7-75D2-4EC1-857F-B64121764B65}" presName="rootConnector" presStyleLbl="node1" presStyleIdx="0" presStyleCnt="2"/>
      <dgm:spPr/>
    </dgm:pt>
    <dgm:pt modelId="{B77FC364-57F2-4D35-B597-3BFCFBB634DF}" type="pres">
      <dgm:prSet presAssocID="{42EBCBD7-75D2-4EC1-857F-B64121764B65}" presName="childShape" presStyleCnt="0"/>
      <dgm:spPr/>
    </dgm:pt>
    <dgm:pt modelId="{6FB7C3C6-FD09-4067-9367-88750C8F97BA}" type="pres">
      <dgm:prSet presAssocID="{032834BB-337A-44A5-AE9B-5BC9D5EA38B4}" presName="Name13" presStyleLbl="parChTrans1D2" presStyleIdx="0" presStyleCnt="5"/>
      <dgm:spPr/>
    </dgm:pt>
    <dgm:pt modelId="{2BDBF088-AF8A-4DFA-824B-611FBA334521}" type="pres">
      <dgm:prSet presAssocID="{A365654E-C70F-4542-AEF5-658750604895}" presName="childText" presStyleLbl="bgAcc1" presStyleIdx="0" presStyleCnt="5" custScaleX="116414" custScaleY="24803" custLinFactNeighborX="-5937" custLinFactNeighborY="-29265">
        <dgm:presLayoutVars>
          <dgm:bulletEnabled val="1"/>
        </dgm:presLayoutVars>
      </dgm:prSet>
      <dgm:spPr/>
    </dgm:pt>
    <dgm:pt modelId="{6DE79A70-18A1-4600-8070-86C37C90A66E}" type="pres">
      <dgm:prSet presAssocID="{E5655B20-8A96-40CE-8EBC-46FC5C04FA72}" presName="Name13" presStyleLbl="parChTrans1D2" presStyleIdx="1" presStyleCnt="5"/>
      <dgm:spPr/>
    </dgm:pt>
    <dgm:pt modelId="{AADA3253-B86A-40E1-8E89-CB1DBF21F87A}" type="pres">
      <dgm:prSet presAssocID="{1DF2E5D4-C523-4BAE-8A4C-E876E8B2FBA4}" presName="childText" presStyleLbl="bgAcc1" presStyleIdx="1" presStyleCnt="5" custScaleX="115189" custScaleY="24019" custLinFactNeighborX="-5003" custLinFactNeighborY="-47644">
        <dgm:presLayoutVars>
          <dgm:bulletEnabled val="1"/>
        </dgm:presLayoutVars>
      </dgm:prSet>
      <dgm:spPr/>
    </dgm:pt>
    <dgm:pt modelId="{1B03A0FD-EE82-4DAB-8E74-DF205BCB63B0}" type="pres">
      <dgm:prSet presAssocID="{03E1C003-6A91-421E-B093-AF588651FC2D}" presName="Name13" presStyleLbl="parChTrans1D2" presStyleIdx="2" presStyleCnt="5"/>
      <dgm:spPr/>
    </dgm:pt>
    <dgm:pt modelId="{E68352F2-4FC9-491A-B6A4-9423B87D23F1}" type="pres">
      <dgm:prSet presAssocID="{79FB95AD-9AE4-487F-B7D6-EC020F797AA6}" presName="childText" presStyleLbl="bgAcc1" presStyleIdx="2" presStyleCnt="5" custScaleX="116809" custScaleY="24019" custLinFactNeighborX="-5283" custLinFactNeighborY="-67210">
        <dgm:presLayoutVars>
          <dgm:bulletEnabled val="1"/>
        </dgm:presLayoutVars>
      </dgm:prSet>
      <dgm:spPr/>
    </dgm:pt>
    <dgm:pt modelId="{3EA6D04B-5915-410B-9321-6F5626A585AD}" type="pres">
      <dgm:prSet presAssocID="{58B512BA-CB9D-4953-9131-EE0AA86AE6FA}" presName="root" presStyleCnt="0"/>
      <dgm:spPr/>
    </dgm:pt>
    <dgm:pt modelId="{895E49BA-C437-46D9-8AAA-F4C01400D833}" type="pres">
      <dgm:prSet presAssocID="{58B512BA-CB9D-4953-9131-EE0AA86AE6FA}" presName="rootComposite" presStyleCnt="0"/>
      <dgm:spPr/>
    </dgm:pt>
    <dgm:pt modelId="{AEDB466D-3BD6-4B3C-87E8-F21753CBE958}" type="pres">
      <dgm:prSet presAssocID="{58B512BA-CB9D-4953-9131-EE0AA86AE6FA}" presName="rootText" presStyleLbl="node1" presStyleIdx="1" presStyleCnt="2" custScaleX="75149" custScaleY="35798" custLinFactNeighborX="-12728" custLinFactNeighborY="-9727"/>
      <dgm:spPr/>
    </dgm:pt>
    <dgm:pt modelId="{CE67C5D0-F007-4E69-AB57-8E2D920C46E0}" type="pres">
      <dgm:prSet presAssocID="{58B512BA-CB9D-4953-9131-EE0AA86AE6FA}" presName="rootConnector" presStyleLbl="node1" presStyleIdx="1" presStyleCnt="2"/>
      <dgm:spPr/>
    </dgm:pt>
    <dgm:pt modelId="{BC7DB93A-CB9E-43C0-8107-5DE0C69231B7}" type="pres">
      <dgm:prSet presAssocID="{58B512BA-CB9D-4953-9131-EE0AA86AE6FA}" presName="childShape" presStyleCnt="0"/>
      <dgm:spPr/>
    </dgm:pt>
    <dgm:pt modelId="{7D46B8EF-93E2-41DD-8B82-53D09CE04A8C}" type="pres">
      <dgm:prSet presAssocID="{02C37DEB-9B93-45EB-B6C6-3989424CBFA1}" presName="Name13" presStyleLbl="parChTrans1D2" presStyleIdx="3" presStyleCnt="5"/>
      <dgm:spPr/>
    </dgm:pt>
    <dgm:pt modelId="{40CBD4EF-5E87-4AEE-B0D5-24CBE2705428}" type="pres">
      <dgm:prSet presAssocID="{84AA1514-1F26-4DD2-80BC-EDA593082992}" presName="childText" presStyleLbl="bgAcc1" presStyleIdx="3" presStyleCnt="5" custScaleX="96293" custScaleY="25233" custLinFactNeighborX="-19400" custLinFactNeighborY="-30551">
        <dgm:presLayoutVars>
          <dgm:bulletEnabled val="1"/>
        </dgm:presLayoutVars>
      </dgm:prSet>
      <dgm:spPr/>
    </dgm:pt>
    <dgm:pt modelId="{5AD8B4B5-1F04-4B92-AF08-5A14E43A834C}" type="pres">
      <dgm:prSet presAssocID="{F0A9C912-F11F-4406-B74A-A199CAD6AEA9}" presName="Name13" presStyleLbl="parChTrans1D2" presStyleIdx="4" presStyleCnt="5"/>
      <dgm:spPr/>
    </dgm:pt>
    <dgm:pt modelId="{BE7EE497-C273-43B3-8103-7E649D5F6B9A}" type="pres">
      <dgm:prSet presAssocID="{29A50B96-3B19-46F6-A1DE-37BFAE42C437}" presName="childText" presStyleLbl="bgAcc1" presStyleIdx="4" presStyleCnt="5" custScaleX="96293" custScaleY="25233" custLinFactNeighborX="-18746" custLinFactNeighborY="-51550">
        <dgm:presLayoutVars>
          <dgm:bulletEnabled val="1"/>
        </dgm:presLayoutVars>
      </dgm:prSet>
      <dgm:spPr/>
    </dgm:pt>
  </dgm:ptLst>
  <dgm:cxnLst>
    <dgm:cxn modelId="{D69E7801-29D9-499F-B728-949D6B361877}" type="presOf" srcId="{03E1C003-6A91-421E-B093-AF588651FC2D}" destId="{1B03A0FD-EE82-4DAB-8E74-DF205BCB63B0}" srcOrd="0" destOrd="0" presId="urn:microsoft.com/office/officeart/2005/8/layout/hierarchy3"/>
    <dgm:cxn modelId="{C141C902-6881-4410-A0AD-82016A23FCE6}" type="presOf" srcId="{1DF2E5D4-C523-4BAE-8A4C-E876E8B2FBA4}" destId="{AADA3253-B86A-40E1-8E89-CB1DBF21F87A}" srcOrd="0" destOrd="0" presId="urn:microsoft.com/office/officeart/2005/8/layout/hierarchy3"/>
    <dgm:cxn modelId="{34E8471A-EA12-4283-9560-560800422E6B}" srcId="{58B512BA-CB9D-4953-9131-EE0AA86AE6FA}" destId="{29A50B96-3B19-46F6-A1DE-37BFAE42C437}" srcOrd="1" destOrd="0" parTransId="{F0A9C912-F11F-4406-B74A-A199CAD6AEA9}" sibTransId="{1D2FB9D0-A33A-428E-B0B1-526D4E59B9C8}"/>
    <dgm:cxn modelId="{6ED2601B-1EA2-4013-9AA0-73394BF22328}" srcId="{93AE8B4C-1752-487E-A673-E9AD07E4CAB2}" destId="{42EBCBD7-75D2-4EC1-857F-B64121764B65}" srcOrd="0" destOrd="0" parTransId="{FA03D5B7-FE39-4F0F-AEE9-3C846FFA2BDC}" sibTransId="{7F18C6F8-0BBA-420F-BB85-AF3E079BEE1A}"/>
    <dgm:cxn modelId="{18A49022-67F3-46BF-AC6D-45F07BC1C224}" type="presOf" srcId="{032834BB-337A-44A5-AE9B-5BC9D5EA38B4}" destId="{6FB7C3C6-FD09-4067-9367-88750C8F97BA}" srcOrd="0" destOrd="0" presId="urn:microsoft.com/office/officeart/2005/8/layout/hierarchy3"/>
    <dgm:cxn modelId="{8FD5F824-CA12-4E39-80D6-FEDBF748C5D0}" type="presOf" srcId="{29A50B96-3B19-46F6-A1DE-37BFAE42C437}" destId="{BE7EE497-C273-43B3-8103-7E649D5F6B9A}" srcOrd="0" destOrd="0" presId="urn:microsoft.com/office/officeart/2005/8/layout/hierarchy3"/>
    <dgm:cxn modelId="{E29E4629-BB56-4ED7-BF44-97F16A9CDCE2}" srcId="{58B512BA-CB9D-4953-9131-EE0AA86AE6FA}" destId="{84AA1514-1F26-4DD2-80BC-EDA593082992}" srcOrd="0" destOrd="0" parTransId="{02C37DEB-9B93-45EB-B6C6-3989424CBFA1}" sibTransId="{7104F5A6-FB6C-4E93-9A77-1F97940123F7}"/>
    <dgm:cxn modelId="{17C83835-3E7F-4A43-AC5E-5E73890F5E28}" type="presOf" srcId="{93AE8B4C-1752-487E-A673-E9AD07E4CAB2}" destId="{FCAA03D4-D17A-4213-8BAE-4600066E5082}" srcOrd="0" destOrd="0" presId="urn:microsoft.com/office/officeart/2005/8/layout/hierarchy3"/>
    <dgm:cxn modelId="{6AA6513B-CC0F-46B5-9949-7462B819163E}" srcId="{42EBCBD7-75D2-4EC1-857F-B64121764B65}" destId="{A365654E-C70F-4542-AEF5-658750604895}" srcOrd="0" destOrd="0" parTransId="{032834BB-337A-44A5-AE9B-5BC9D5EA38B4}" sibTransId="{DA54DF6C-8814-4C16-89C7-7A0A82A79A60}"/>
    <dgm:cxn modelId="{F3547441-8169-4852-8C8A-F727F25B39F1}" type="presOf" srcId="{42EBCBD7-75D2-4EC1-857F-B64121764B65}" destId="{54758F34-223A-4B17-945A-953A743C83A7}" srcOrd="1" destOrd="0" presId="urn:microsoft.com/office/officeart/2005/8/layout/hierarchy3"/>
    <dgm:cxn modelId="{CE0EE447-1CB8-420B-847B-40667D4CE32A}" type="presOf" srcId="{A365654E-C70F-4542-AEF5-658750604895}" destId="{2BDBF088-AF8A-4DFA-824B-611FBA334521}" srcOrd="0" destOrd="0" presId="urn:microsoft.com/office/officeart/2005/8/layout/hierarchy3"/>
    <dgm:cxn modelId="{F27F2D57-B14D-40F1-823B-82304526B5AB}" type="presOf" srcId="{02C37DEB-9B93-45EB-B6C6-3989424CBFA1}" destId="{7D46B8EF-93E2-41DD-8B82-53D09CE04A8C}" srcOrd="0" destOrd="0" presId="urn:microsoft.com/office/officeart/2005/8/layout/hierarchy3"/>
    <dgm:cxn modelId="{12294D59-7BF5-4739-BF6F-10D6907E6DCF}" srcId="{93AE8B4C-1752-487E-A673-E9AD07E4CAB2}" destId="{58B512BA-CB9D-4953-9131-EE0AA86AE6FA}" srcOrd="1" destOrd="0" parTransId="{F0F340D2-0107-471D-ABB3-B75D5649F603}" sibTransId="{DCF5D680-8FFD-4771-B26C-F014C55C3218}"/>
    <dgm:cxn modelId="{599E888F-634C-4F06-8CC3-0320C12E59A8}" type="presOf" srcId="{58B512BA-CB9D-4953-9131-EE0AA86AE6FA}" destId="{CE67C5D0-F007-4E69-AB57-8E2D920C46E0}" srcOrd="1" destOrd="0" presId="urn:microsoft.com/office/officeart/2005/8/layout/hierarchy3"/>
    <dgm:cxn modelId="{61612090-6FB1-4E21-9FF0-78C7FBE87A19}" type="presOf" srcId="{84AA1514-1F26-4DD2-80BC-EDA593082992}" destId="{40CBD4EF-5E87-4AEE-B0D5-24CBE2705428}" srcOrd="0" destOrd="0" presId="urn:microsoft.com/office/officeart/2005/8/layout/hierarchy3"/>
    <dgm:cxn modelId="{C0219390-C46B-4665-8C7E-2ADE2830A069}" type="presOf" srcId="{79FB95AD-9AE4-487F-B7D6-EC020F797AA6}" destId="{E68352F2-4FC9-491A-B6A4-9423B87D23F1}" srcOrd="0" destOrd="0" presId="urn:microsoft.com/office/officeart/2005/8/layout/hierarchy3"/>
    <dgm:cxn modelId="{A1AAE297-85FA-46AD-B031-6F95D5A16739}" srcId="{42EBCBD7-75D2-4EC1-857F-B64121764B65}" destId="{79FB95AD-9AE4-487F-B7D6-EC020F797AA6}" srcOrd="2" destOrd="0" parTransId="{03E1C003-6A91-421E-B093-AF588651FC2D}" sibTransId="{8237ED65-98D8-450C-BC8D-6AB1C1ADB176}"/>
    <dgm:cxn modelId="{30FD00AB-A4D6-4474-92D7-53E8B217EC90}" type="presOf" srcId="{58B512BA-CB9D-4953-9131-EE0AA86AE6FA}" destId="{AEDB466D-3BD6-4B3C-87E8-F21753CBE958}" srcOrd="0" destOrd="0" presId="urn:microsoft.com/office/officeart/2005/8/layout/hierarchy3"/>
    <dgm:cxn modelId="{3FDD5EB7-1249-479B-8F05-6E00343D842E}" type="presOf" srcId="{E5655B20-8A96-40CE-8EBC-46FC5C04FA72}" destId="{6DE79A70-18A1-4600-8070-86C37C90A66E}" srcOrd="0" destOrd="0" presId="urn:microsoft.com/office/officeart/2005/8/layout/hierarchy3"/>
    <dgm:cxn modelId="{95867DDB-17B8-4144-B4EC-8DD2FC9DD355}" type="presOf" srcId="{F0A9C912-F11F-4406-B74A-A199CAD6AEA9}" destId="{5AD8B4B5-1F04-4B92-AF08-5A14E43A834C}" srcOrd="0" destOrd="0" presId="urn:microsoft.com/office/officeart/2005/8/layout/hierarchy3"/>
    <dgm:cxn modelId="{A8C4DEDC-E644-43A4-9A5D-8F8807EF96E8}" type="presOf" srcId="{42EBCBD7-75D2-4EC1-857F-B64121764B65}" destId="{D422F36E-A030-4E7B-9914-D1120928FA6C}" srcOrd="0" destOrd="0" presId="urn:microsoft.com/office/officeart/2005/8/layout/hierarchy3"/>
    <dgm:cxn modelId="{B38012EB-EDE5-448E-A3DC-6D05C377C1EA}" srcId="{42EBCBD7-75D2-4EC1-857F-B64121764B65}" destId="{1DF2E5D4-C523-4BAE-8A4C-E876E8B2FBA4}" srcOrd="1" destOrd="0" parTransId="{E5655B20-8A96-40CE-8EBC-46FC5C04FA72}" sibTransId="{9FD51D88-E9E2-4637-AFA4-21D49B6D1D38}"/>
    <dgm:cxn modelId="{9E7EE01F-F072-400B-9613-0E717F6E2CAC}" type="presParOf" srcId="{FCAA03D4-D17A-4213-8BAE-4600066E5082}" destId="{C2446397-972B-451E-A960-F96EE1D70BC8}" srcOrd="0" destOrd="0" presId="urn:microsoft.com/office/officeart/2005/8/layout/hierarchy3"/>
    <dgm:cxn modelId="{F8EED684-BED5-4EC0-876F-2D499F9BB5B7}" type="presParOf" srcId="{C2446397-972B-451E-A960-F96EE1D70BC8}" destId="{329BC304-0F9A-477C-A847-E03B8444F448}" srcOrd="0" destOrd="0" presId="urn:microsoft.com/office/officeart/2005/8/layout/hierarchy3"/>
    <dgm:cxn modelId="{8AB53F5B-8D8B-4B31-BFF2-E91CC272728E}" type="presParOf" srcId="{329BC304-0F9A-477C-A847-E03B8444F448}" destId="{D422F36E-A030-4E7B-9914-D1120928FA6C}" srcOrd="0" destOrd="0" presId="urn:microsoft.com/office/officeart/2005/8/layout/hierarchy3"/>
    <dgm:cxn modelId="{66DAFD44-3112-47CE-97B2-A2417EDFB091}" type="presParOf" srcId="{329BC304-0F9A-477C-A847-E03B8444F448}" destId="{54758F34-223A-4B17-945A-953A743C83A7}" srcOrd="1" destOrd="0" presId="urn:microsoft.com/office/officeart/2005/8/layout/hierarchy3"/>
    <dgm:cxn modelId="{3C5D3039-B63A-4FB0-8837-7F8A810F91C7}" type="presParOf" srcId="{C2446397-972B-451E-A960-F96EE1D70BC8}" destId="{B77FC364-57F2-4D35-B597-3BFCFBB634DF}" srcOrd="1" destOrd="0" presId="urn:microsoft.com/office/officeart/2005/8/layout/hierarchy3"/>
    <dgm:cxn modelId="{34D0279F-F908-473F-999A-7F0625141477}" type="presParOf" srcId="{B77FC364-57F2-4D35-B597-3BFCFBB634DF}" destId="{6FB7C3C6-FD09-4067-9367-88750C8F97BA}" srcOrd="0" destOrd="0" presId="urn:microsoft.com/office/officeart/2005/8/layout/hierarchy3"/>
    <dgm:cxn modelId="{093531E1-0E53-42AB-9D98-7C43FD68594B}" type="presParOf" srcId="{B77FC364-57F2-4D35-B597-3BFCFBB634DF}" destId="{2BDBF088-AF8A-4DFA-824B-611FBA334521}" srcOrd="1" destOrd="0" presId="urn:microsoft.com/office/officeart/2005/8/layout/hierarchy3"/>
    <dgm:cxn modelId="{A37329A7-61E3-4646-B48D-AEF44C9BC6E5}" type="presParOf" srcId="{B77FC364-57F2-4D35-B597-3BFCFBB634DF}" destId="{6DE79A70-18A1-4600-8070-86C37C90A66E}" srcOrd="2" destOrd="0" presId="urn:microsoft.com/office/officeart/2005/8/layout/hierarchy3"/>
    <dgm:cxn modelId="{B564E219-A74E-46B3-8AC8-1887B5541A41}" type="presParOf" srcId="{B77FC364-57F2-4D35-B597-3BFCFBB634DF}" destId="{AADA3253-B86A-40E1-8E89-CB1DBF21F87A}" srcOrd="3" destOrd="0" presId="urn:microsoft.com/office/officeart/2005/8/layout/hierarchy3"/>
    <dgm:cxn modelId="{FF3C91C0-82CB-4CDC-AA37-7269E22FD179}" type="presParOf" srcId="{B77FC364-57F2-4D35-B597-3BFCFBB634DF}" destId="{1B03A0FD-EE82-4DAB-8E74-DF205BCB63B0}" srcOrd="4" destOrd="0" presId="urn:microsoft.com/office/officeart/2005/8/layout/hierarchy3"/>
    <dgm:cxn modelId="{BB0B75FD-5B33-44DC-96AE-99BE3F22FF1E}" type="presParOf" srcId="{B77FC364-57F2-4D35-B597-3BFCFBB634DF}" destId="{E68352F2-4FC9-491A-B6A4-9423B87D23F1}" srcOrd="5" destOrd="0" presId="urn:microsoft.com/office/officeart/2005/8/layout/hierarchy3"/>
    <dgm:cxn modelId="{D2B95AFD-4FF2-4B1A-92BC-DD8C143618B4}" type="presParOf" srcId="{FCAA03D4-D17A-4213-8BAE-4600066E5082}" destId="{3EA6D04B-5915-410B-9321-6F5626A585AD}" srcOrd="1" destOrd="0" presId="urn:microsoft.com/office/officeart/2005/8/layout/hierarchy3"/>
    <dgm:cxn modelId="{DA333947-DE56-45E3-ABDC-62EBD7E37515}" type="presParOf" srcId="{3EA6D04B-5915-410B-9321-6F5626A585AD}" destId="{895E49BA-C437-46D9-8AAA-F4C01400D833}" srcOrd="0" destOrd="0" presId="urn:microsoft.com/office/officeart/2005/8/layout/hierarchy3"/>
    <dgm:cxn modelId="{966ECE9A-749F-49BA-BCD7-303C808746E8}" type="presParOf" srcId="{895E49BA-C437-46D9-8AAA-F4C01400D833}" destId="{AEDB466D-3BD6-4B3C-87E8-F21753CBE958}" srcOrd="0" destOrd="0" presId="urn:microsoft.com/office/officeart/2005/8/layout/hierarchy3"/>
    <dgm:cxn modelId="{2E2F3904-9086-4366-8453-BB56E704A4D8}" type="presParOf" srcId="{895E49BA-C437-46D9-8AAA-F4C01400D833}" destId="{CE67C5D0-F007-4E69-AB57-8E2D920C46E0}" srcOrd="1" destOrd="0" presId="urn:microsoft.com/office/officeart/2005/8/layout/hierarchy3"/>
    <dgm:cxn modelId="{6914D719-AF58-4F98-8E99-EF498D5D65EC}" type="presParOf" srcId="{3EA6D04B-5915-410B-9321-6F5626A585AD}" destId="{BC7DB93A-CB9E-43C0-8107-5DE0C69231B7}" srcOrd="1" destOrd="0" presId="urn:microsoft.com/office/officeart/2005/8/layout/hierarchy3"/>
    <dgm:cxn modelId="{8201EE54-B424-46FC-8192-35ECE41B2585}" type="presParOf" srcId="{BC7DB93A-CB9E-43C0-8107-5DE0C69231B7}" destId="{7D46B8EF-93E2-41DD-8B82-53D09CE04A8C}" srcOrd="0" destOrd="0" presId="urn:microsoft.com/office/officeart/2005/8/layout/hierarchy3"/>
    <dgm:cxn modelId="{19D00139-636A-451F-8E58-23FA8969023A}" type="presParOf" srcId="{BC7DB93A-CB9E-43C0-8107-5DE0C69231B7}" destId="{40CBD4EF-5E87-4AEE-B0D5-24CBE2705428}" srcOrd="1" destOrd="0" presId="urn:microsoft.com/office/officeart/2005/8/layout/hierarchy3"/>
    <dgm:cxn modelId="{A0D2A24F-BE30-4BB4-835E-228C6CEC2E35}" type="presParOf" srcId="{BC7DB93A-CB9E-43C0-8107-5DE0C69231B7}" destId="{5AD8B4B5-1F04-4B92-AF08-5A14E43A834C}" srcOrd="2" destOrd="0" presId="urn:microsoft.com/office/officeart/2005/8/layout/hierarchy3"/>
    <dgm:cxn modelId="{09433739-21AB-4511-A470-178A9803263C}" type="presParOf" srcId="{BC7DB93A-CB9E-43C0-8107-5DE0C69231B7}" destId="{BE7EE497-C273-43B3-8103-7E649D5F6B9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5F9E43-D260-458C-B926-9891C4D727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B4F65C-5E03-4980-8097-6EBB5D043D69}">
      <dgm:prSet phldrT="[Текст]" custT="1"/>
      <dgm:spPr/>
      <dgm:t>
        <a:bodyPr/>
        <a:lstStyle/>
        <a:p>
          <a:r>
            <a:rPr lang="uk-UA" sz="2800" b="1" dirty="0" err="1"/>
            <a:t>Грантодавець</a:t>
          </a:r>
          <a:r>
            <a:rPr lang="uk-UA" sz="2800" b="1" dirty="0"/>
            <a:t>:</a:t>
          </a:r>
          <a:r>
            <a:rPr lang="uk-UA" sz="2800" dirty="0"/>
            <a:t> Європейське виконавче агентство </a:t>
          </a:r>
          <a:br>
            <a:rPr lang="uk-UA" sz="2800" dirty="0"/>
          </a:br>
          <a:r>
            <a:rPr lang="uk-UA" sz="2800" dirty="0"/>
            <a:t>з питань освіти і культури. </a:t>
          </a:r>
          <a:endParaRPr lang="ru-RU" sz="2800" dirty="0"/>
        </a:p>
      </dgm:t>
    </dgm:pt>
    <dgm:pt modelId="{8ED8F92F-2E75-447E-B46A-967099868B7D}" type="parTrans" cxnId="{9E1DE8CB-2C10-49B1-B1D2-C18221311581}">
      <dgm:prSet/>
      <dgm:spPr/>
      <dgm:t>
        <a:bodyPr/>
        <a:lstStyle/>
        <a:p>
          <a:endParaRPr lang="ru-RU" sz="2800"/>
        </a:p>
      </dgm:t>
    </dgm:pt>
    <dgm:pt modelId="{097CBF4A-AF87-4B66-9340-5481D6EBF341}" type="sibTrans" cxnId="{9E1DE8CB-2C10-49B1-B1D2-C18221311581}">
      <dgm:prSet/>
      <dgm:spPr/>
      <dgm:t>
        <a:bodyPr/>
        <a:lstStyle/>
        <a:p>
          <a:endParaRPr lang="ru-RU" sz="2800"/>
        </a:p>
      </dgm:t>
    </dgm:pt>
    <dgm:pt modelId="{3F2A8B27-9844-4893-B4D5-E20F289BE1FC}">
      <dgm:prSet phldrT="[Текст]" custT="1"/>
      <dgm:spPr/>
      <dgm:t>
        <a:bodyPr/>
        <a:lstStyle/>
        <a:p>
          <a:r>
            <a:rPr lang="uk-UA" sz="2800" b="1" dirty="0"/>
            <a:t>Координатор </a:t>
          </a:r>
          <a:r>
            <a:rPr lang="uk-UA" sz="2800" b="1" dirty="0" err="1"/>
            <a:t>проєкту</a:t>
          </a:r>
          <a:r>
            <a:rPr lang="uk-UA" sz="2800" dirty="0"/>
            <a:t>: доктор філологічних наук, проф. Корольова А.В., </a:t>
          </a:r>
          <a:r>
            <a:rPr lang="uk-UA" sz="2800" b="1" dirty="0" err="1"/>
            <a:t>співкоординатор</a:t>
          </a:r>
          <a:r>
            <a:rPr lang="uk-UA" sz="2800" b="1" dirty="0"/>
            <a:t> проєкту</a:t>
          </a:r>
          <a:r>
            <a:rPr lang="uk-UA" sz="2800" dirty="0"/>
            <a:t>: доктор філологічних наук, доц. </a:t>
          </a:r>
          <a:r>
            <a:rPr lang="uk-UA" sz="2800" dirty="0" err="1"/>
            <a:t>Андрушенко</a:t>
          </a:r>
          <a:r>
            <a:rPr lang="uk-UA" sz="2800" dirty="0"/>
            <a:t> О.Ю. </a:t>
          </a:r>
          <a:endParaRPr lang="ru-RU" sz="2800" dirty="0"/>
        </a:p>
      </dgm:t>
    </dgm:pt>
    <dgm:pt modelId="{CEAD7B09-0B15-4F28-9F78-FCF63656D87E}" type="parTrans" cxnId="{8A50843E-CFDE-451A-9162-F81EB5605D76}">
      <dgm:prSet/>
      <dgm:spPr/>
      <dgm:t>
        <a:bodyPr/>
        <a:lstStyle/>
        <a:p>
          <a:endParaRPr lang="ru-RU" sz="2800"/>
        </a:p>
      </dgm:t>
    </dgm:pt>
    <dgm:pt modelId="{E379469B-8C47-4EEF-9EFB-A1FEF7AD1CA8}" type="sibTrans" cxnId="{8A50843E-CFDE-451A-9162-F81EB5605D76}">
      <dgm:prSet/>
      <dgm:spPr/>
      <dgm:t>
        <a:bodyPr/>
        <a:lstStyle/>
        <a:p>
          <a:endParaRPr lang="ru-RU" sz="2800"/>
        </a:p>
      </dgm:t>
    </dgm:pt>
    <dgm:pt modelId="{0C679EDA-76E3-4D0B-AD25-93788E559369}">
      <dgm:prSet phldrT="[Текст]" custT="1"/>
      <dgm:spPr/>
      <dgm:t>
        <a:bodyPr/>
        <a:lstStyle/>
        <a:p>
          <a:r>
            <a:rPr lang="uk-UA" sz="2800" b="1" dirty="0"/>
            <a:t>Фактичний обсяг фінансування </a:t>
          </a:r>
          <a:br>
            <a:rPr lang="uk-UA" sz="2800" b="1" dirty="0"/>
          </a:br>
          <a:r>
            <a:rPr lang="uk-UA" sz="2800" dirty="0"/>
            <a:t>за весь період виконання: 11 500 євро </a:t>
          </a:r>
          <a:endParaRPr lang="ru-RU" sz="2800" dirty="0"/>
        </a:p>
      </dgm:t>
    </dgm:pt>
    <dgm:pt modelId="{955BC456-0C2C-4940-8FC9-B0CD90938D74}" type="parTrans" cxnId="{606701BE-53B5-4B06-AF70-AC040AB7C795}">
      <dgm:prSet/>
      <dgm:spPr/>
      <dgm:t>
        <a:bodyPr/>
        <a:lstStyle/>
        <a:p>
          <a:endParaRPr lang="ru-RU" sz="2800"/>
        </a:p>
      </dgm:t>
    </dgm:pt>
    <dgm:pt modelId="{639B5068-0F34-41AC-9E27-3E3CF91C821A}" type="sibTrans" cxnId="{606701BE-53B5-4B06-AF70-AC040AB7C795}">
      <dgm:prSet/>
      <dgm:spPr/>
      <dgm:t>
        <a:bodyPr/>
        <a:lstStyle/>
        <a:p>
          <a:endParaRPr lang="ru-RU" sz="2800"/>
        </a:p>
      </dgm:t>
    </dgm:pt>
    <dgm:pt modelId="{0A9EDD35-1FB3-4536-A531-7874114757C9}">
      <dgm:prSet phldrT="[Текст]" custT="1"/>
      <dgm:spPr/>
      <dgm:t>
        <a:bodyPr/>
        <a:lstStyle/>
        <a:p>
          <a:r>
            <a:rPr lang="uk-UA" sz="2800" b="1" dirty="0"/>
            <a:t>Тривалість </a:t>
          </a:r>
          <a:r>
            <a:rPr lang="uk-UA" sz="2800" b="1" dirty="0" err="1"/>
            <a:t>проєкту</a:t>
          </a:r>
          <a:r>
            <a:rPr lang="uk-UA" sz="2800" b="1" dirty="0"/>
            <a:t>: </a:t>
          </a:r>
          <a:br>
            <a:rPr lang="uk-UA" sz="2800" b="1" dirty="0"/>
          </a:br>
          <a:r>
            <a:rPr lang="uk-UA" sz="2800" dirty="0"/>
            <a:t>36 місяців (01.12.2022 – 30.11.2025 рр.).</a:t>
          </a:r>
          <a:endParaRPr lang="ru-RU" sz="2800" dirty="0"/>
        </a:p>
      </dgm:t>
    </dgm:pt>
    <dgm:pt modelId="{3F3534D5-4B5B-4E1A-9422-1AEA494CE878}" type="parTrans" cxnId="{98CCCD0A-7FB8-405B-8D7C-6863CB48D979}">
      <dgm:prSet/>
      <dgm:spPr/>
      <dgm:t>
        <a:bodyPr/>
        <a:lstStyle/>
        <a:p>
          <a:endParaRPr lang="ru-RU" sz="2800"/>
        </a:p>
      </dgm:t>
    </dgm:pt>
    <dgm:pt modelId="{5B936BA4-B009-4DEE-9D2A-9F2C9488CBD5}" type="sibTrans" cxnId="{98CCCD0A-7FB8-405B-8D7C-6863CB48D979}">
      <dgm:prSet/>
      <dgm:spPr/>
      <dgm:t>
        <a:bodyPr/>
        <a:lstStyle/>
        <a:p>
          <a:endParaRPr lang="ru-RU" sz="2800"/>
        </a:p>
      </dgm:t>
    </dgm:pt>
    <dgm:pt modelId="{46AD54E1-B23E-49D8-A278-A70DFC6376CA}" type="pres">
      <dgm:prSet presAssocID="{415F9E43-D260-458C-B926-9891C4D727C3}" presName="linear" presStyleCnt="0">
        <dgm:presLayoutVars>
          <dgm:animLvl val="lvl"/>
          <dgm:resizeHandles val="exact"/>
        </dgm:presLayoutVars>
      </dgm:prSet>
      <dgm:spPr/>
    </dgm:pt>
    <dgm:pt modelId="{86AB153D-05F6-49CF-80FE-7B0D0B3873D2}" type="pres">
      <dgm:prSet presAssocID="{6AB4F65C-5E03-4980-8097-6EBB5D043D69}" presName="parentText" presStyleLbl="node1" presStyleIdx="0" presStyleCnt="2" custLinFactY="-41144" custLinFactNeighborX="-568" custLinFactNeighborY="-100000">
        <dgm:presLayoutVars>
          <dgm:chMax val="0"/>
          <dgm:bulletEnabled val="1"/>
        </dgm:presLayoutVars>
      </dgm:prSet>
      <dgm:spPr/>
    </dgm:pt>
    <dgm:pt modelId="{C8274294-85E2-4DA3-AAB5-7A0D746FB1B1}" type="pres">
      <dgm:prSet presAssocID="{6AB4F65C-5E03-4980-8097-6EBB5D043D69}" presName="childText" presStyleLbl="revTx" presStyleIdx="0" presStyleCnt="2" custLinFactY="-28484" custLinFactNeighborX="329" custLinFactNeighborY="-100000">
        <dgm:presLayoutVars>
          <dgm:bulletEnabled val="1"/>
        </dgm:presLayoutVars>
      </dgm:prSet>
      <dgm:spPr/>
    </dgm:pt>
    <dgm:pt modelId="{B903A1DA-C2BF-40E1-A812-9DC582DC27E1}" type="pres">
      <dgm:prSet presAssocID="{0C679EDA-76E3-4D0B-AD25-93788E559369}" presName="parentText" presStyleLbl="node1" presStyleIdx="1" presStyleCnt="2" custLinFactY="-35847" custLinFactNeighborX="329" custLinFactNeighborY="-100000">
        <dgm:presLayoutVars>
          <dgm:chMax val="0"/>
          <dgm:bulletEnabled val="1"/>
        </dgm:presLayoutVars>
      </dgm:prSet>
      <dgm:spPr/>
    </dgm:pt>
    <dgm:pt modelId="{F829307D-BB26-4FA3-A4C7-4863A8887338}" type="pres">
      <dgm:prSet presAssocID="{0C679EDA-76E3-4D0B-AD25-93788E559369}" presName="childText" presStyleLbl="revTx" presStyleIdx="1" presStyleCnt="2" custLinFactY="-23123" custLinFactNeighborX="329" custLinFactNeighborY="-100000">
        <dgm:presLayoutVars>
          <dgm:bulletEnabled val="1"/>
        </dgm:presLayoutVars>
      </dgm:prSet>
      <dgm:spPr/>
    </dgm:pt>
  </dgm:ptLst>
  <dgm:cxnLst>
    <dgm:cxn modelId="{98CCCD0A-7FB8-405B-8D7C-6863CB48D979}" srcId="{0C679EDA-76E3-4D0B-AD25-93788E559369}" destId="{0A9EDD35-1FB3-4536-A531-7874114757C9}" srcOrd="0" destOrd="0" parTransId="{3F3534D5-4B5B-4E1A-9422-1AEA494CE878}" sibTransId="{5B936BA4-B009-4DEE-9D2A-9F2C9488CBD5}"/>
    <dgm:cxn modelId="{7E03CF12-7FF9-49BC-9FDC-CEBCBB6013FA}" type="presOf" srcId="{3F2A8B27-9844-4893-B4D5-E20F289BE1FC}" destId="{C8274294-85E2-4DA3-AAB5-7A0D746FB1B1}" srcOrd="0" destOrd="0" presId="urn:microsoft.com/office/officeart/2005/8/layout/vList2"/>
    <dgm:cxn modelId="{8A50843E-CFDE-451A-9162-F81EB5605D76}" srcId="{6AB4F65C-5E03-4980-8097-6EBB5D043D69}" destId="{3F2A8B27-9844-4893-B4D5-E20F289BE1FC}" srcOrd="0" destOrd="0" parTransId="{CEAD7B09-0B15-4F28-9F78-FCF63656D87E}" sibTransId="{E379469B-8C47-4EEF-9EFB-A1FEF7AD1CA8}"/>
    <dgm:cxn modelId="{353BE663-B843-45B7-B43D-4601D4A9E42F}" type="presOf" srcId="{415F9E43-D260-458C-B926-9891C4D727C3}" destId="{46AD54E1-B23E-49D8-A278-A70DFC6376CA}" srcOrd="0" destOrd="0" presId="urn:microsoft.com/office/officeart/2005/8/layout/vList2"/>
    <dgm:cxn modelId="{FDE75197-31CF-4C68-B3A8-0F708DD1C31C}" type="presOf" srcId="{6AB4F65C-5E03-4980-8097-6EBB5D043D69}" destId="{86AB153D-05F6-49CF-80FE-7B0D0B3873D2}" srcOrd="0" destOrd="0" presId="urn:microsoft.com/office/officeart/2005/8/layout/vList2"/>
    <dgm:cxn modelId="{606701BE-53B5-4B06-AF70-AC040AB7C795}" srcId="{415F9E43-D260-458C-B926-9891C4D727C3}" destId="{0C679EDA-76E3-4D0B-AD25-93788E559369}" srcOrd="1" destOrd="0" parTransId="{955BC456-0C2C-4940-8FC9-B0CD90938D74}" sibTransId="{639B5068-0F34-41AC-9E27-3E3CF91C821A}"/>
    <dgm:cxn modelId="{327A54C6-3DDC-4D92-B2AE-1AB4913B7C10}" type="presOf" srcId="{0A9EDD35-1FB3-4536-A531-7874114757C9}" destId="{F829307D-BB26-4FA3-A4C7-4863A8887338}" srcOrd="0" destOrd="0" presId="urn:microsoft.com/office/officeart/2005/8/layout/vList2"/>
    <dgm:cxn modelId="{69839EC8-4F9F-4B2F-A75B-5A561F277669}" type="presOf" srcId="{0C679EDA-76E3-4D0B-AD25-93788E559369}" destId="{B903A1DA-C2BF-40E1-A812-9DC582DC27E1}" srcOrd="0" destOrd="0" presId="urn:microsoft.com/office/officeart/2005/8/layout/vList2"/>
    <dgm:cxn modelId="{9E1DE8CB-2C10-49B1-B1D2-C18221311581}" srcId="{415F9E43-D260-458C-B926-9891C4D727C3}" destId="{6AB4F65C-5E03-4980-8097-6EBB5D043D69}" srcOrd="0" destOrd="0" parTransId="{8ED8F92F-2E75-447E-B46A-967099868B7D}" sibTransId="{097CBF4A-AF87-4B66-9340-5481D6EBF341}"/>
    <dgm:cxn modelId="{57FD6CD3-EF8A-4B74-AA38-C89879D63B73}" type="presParOf" srcId="{46AD54E1-B23E-49D8-A278-A70DFC6376CA}" destId="{86AB153D-05F6-49CF-80FE-7B0D0B3873D2}" srcOrd="0" destOrd="0" presId="urn:microsoft.com/office/officeart/2005/8/layout/vList2"/>
    <dgm:cxn modelId="{51415F56-895E-436B-B0E1-C36CC757F678}" type="presParOf" srcId="{46AD54E1-B23E-49D8-A278-A70DFC6376CA}" destId="{C8274294-85E2-4DA3-AAB5-7A0D746FB1B1}" srcOrd="1" destOrd="0" presId="urn:microsoft.com/office/officeart/2005/8/layout/vList2"/>
    <dgm:cxn modelId="{4532BCDE-9396-4FF0-BE47-F058ECD2FC02}" type="presParOf" srcId="{46AD54E1-B23E-49D8-A278-A70DFC6376CA}" destId="{B903A1DA-C2BF-40E1-A812-9DC582DC27E1}" srcOrd="2" destOrd="0" presId="urn:microsoft.com/office/officeart/2005/8/layout/vList2"/>
    <dgm:cxn modelId="{559EFE81-8CAF-4FAE-819C-4D4914617AAA}" type="presParOf" srcId="{46AD54E1-B23E-49D8-A278-A70DFC6376CA}" destId="{F829307D-BB26-4FA3-A4C7-4863A888733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F1F056-557F-4417-9227-77531CF1EF0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138ADC6-137C-429F-B72F-1A42F8041200}">
      <dgm:prSet phldrT="[Текст]" custT="1"/>
      <dgm:spPr/>
      <dgm:t>
        <a:bodyPr/>
        <a:lstStyle/>
        <a:p>
          <a:r>
            <a:rPr lang="uk-UA" sz="2600" dirty="0"/>
            <a:t>Укладено </a:t>
          </a:r>
          <a:r>
            <a:rPr lang="uk-UA" sz="2600" dirty="0" err="1"/>
            <a:t>мультилінгвальний</a:t>
          </a:r>
          <a:r>
            <a:rPr lang="uk-UA" sz="2600" dirty="0"/>
            <a:t> багатоярусний корпус текстів з </a:t>
          </a:r>
          <a:r>
            <a:rPr lang="uk-UA" sz="2600" dirty="0" err="1"/>
            <a:t>європеїстики</a:t>
          </a:r>
          <a:r>
            <a:rPr lang="uk-UA" sz="2600" dirty="0"/>
            <a:t>, зокрема: а) основний підкорпус; б) газетний підкорпус; в) мультимедійний підкорпус; г) навчально-академічний підкорпус.</a:t>
          </a:r>
          <a:endParaRPr lang="ru-RU" sz="2600" dirty="0"/>
        </a:p>
      </dgm:t>
    </dgm:pt>
    <dgm:pt modelId="{13D4C2DE-DC27-46A7-BEBD-1117470C9AA7}" type="parTrans" cxnId="{F4D1A1F1-EB08-4BE7-9A09-143E3907C8AC}">
      <dgm:prSet/>
      <dgm:spPr/>
      <dgm:t>
        <a:bodyPr/>
        <a:lstStyle/>
        <a:p>
          <a:endParaRPr lang="ru-RU" sz="2600"/>
        </a:p>
      </dgm:t>
    </dgm:pt>
    <dgm:pt modelId="{F7B8466C-C947-4F2C-9BD3-3C605D23250B}" type="sibTrans" cxnId="{F4D1A1F1-EB08-4BE7-9A09-143E3907C8AC}">
      <dgm:prSet/>
      <dgm:spPr/>
      <dgm:t>
        <a:bodyPr/>
        <a:lstStyle/>
        <a:p>
          <a:endParaRPr lang="ru-RU" sz="2600"/>
        </a:p>
      </dgm:t>
    </dgm:pt>
    <dgm:pt modelId="{E25A7B58-EAE8-490C-A4C7-72775A38C432}">
      <dgm:prSet phldrT="[Текст]" custT="1"/>
      <dgm:spPr/>
      <dgm:t>
        <a:bodyPr/>
        <a:lstStyle/>
        <a:p>
          <a:r>
            <a:rPr lang="uk-UA" sz="2600" dirty="0"/>
            <a:t>Опубліковано Інформаційні бюлетені.</a:t>
          </a:r>
          <a:endParaRPr lang="ru-RU" sz="2600" dirty="0"/>
        </a:p>
      </dgm:t>
    </dgm:pt>
    <dgm:pt modelId="{19FFA589-ECEC-435E-B1F6-ACBD94FFAFF0}" type="parTrans" cxnId="{0F97F4B9-6F55-4301-A10B-9E4DAD21D088}">
      <dgm:prSet/>
      <dgm:spPr/>
      <dgm:t>
        <a:bodyPr/>
        <a:lstStyle/>
        <a:p>
          <a:endParaRPr lang="ru-RU" sz="2600"/>
        </a:p>
      </dgm:t>
    </dgm:pt>
    <dgm:pt modelId="{850C1CAA-ED7E-49C5-AB0A-00A501732D4A}" type="sibTrans" cxnId="{0F97F4B9-6F55-4301-A10B-9E4DAD21D088}">
      <dgm:prSet/>
      <dgm:spPr/>
      <dgm:t>
        <a:bodyPr/>
        <a:lstStyle/>
        <a:p>
          <a:endParaRPr lang="ru-RU" sz="2600"/>
        </a:p>
      </dgm:t>
    </dgm:pt>
    <dgm:pt modelId="{750BDBD1-53DE-4AFD-A0CA-0E3EB6896CB1}">
      <dgm:prSet phldrT="[Текст]" custT="1"/>
      <dgm:spPr/>
      <dgm:t>
        <a:bodyPr/>
        <a:lstStyle/>
        <a:p>
          <a:r>
            <a:rPr lang="uk-UA" sz="2600" dirty="0"/>
            <a:t>Подано звіт за результатами заключного моніторингу </a:t>
          </a:r>
          <a:r>
            <a:rPr lang="uk-UA" sz="2600" dirty="0" err="1"/>
            <a:t>проєкту</a:t>
          </a:r>
          <a:r>
            <a:rPr lang="uk-UA" sz="2600" dirty="0"/>
            <a:t> </a:t>
          </a:r>
          <a:br>
            <a:rPr lang="uk-UA" sz="2600" dirty="0"/>
          </a:br>
          <a:r>
            <a:rPr lang="uk-UA" sz="2600" dirty="0"/>
            <a:t>до Міністерства освіти і науки України і завантажено звітну документацію про виконання </a:t>
          </a:r>
          <a:r>
            <a:rPr lang="uk-UA" sz="2600" dirty="0" err="1"/>
            <a:t>проєкту</a:t>
          </a:r>
          <a:r>
            <a:rPr lang="uk-UA" sz="2600" dirty="0"/>
            <a:t> до Порталу Європейської Комісії </a:t>
          </a:r>
          <a:r>
            <a:rPr lang="uk-UA" sz="2600" dirty="0" err="1"/>
            <a:t>Funding</a:t>
          </a:r>
          <a:r>
            <a:rPr lang="uk-UA" sz="2600" dirty="0"/>
            <a:t> &amp; </a:t>
          </a:r>
          <a:r>
            <a:rPr lang="uk-UA" sz="2600" dirty="0" err="1"/>
            <a:t>Tenders</a:t>
          </a:r>
          <a:r>
            <a:rPr lang="uk-UA" sz="2600" dirty="0"/>
            <a:t> </a:t>
          </a:r>
          <a:r>
            <a:rPr lang="uk-UA" sz="2600" dirty="0" err="1"/>
            <a:t>Portal</a:t>
          </a:r>
          <a:r>
            <a:rPr lang="uk-UA" sz="2600" dirty="0"/>
            <a:t>.</a:t>
          </a:r>
          <a:endParaRPr lang="ru-RU" sz="2600" dirty="0"/>
        </a:p>
      </dgm:t>
    </dgm:pt>
    <dgm:pt modelId="{302EEC3D-45B3-49FA-8097-C6DBC1C28ACD}" type="parTrans" cxnId="{0EECADDD-761D-4823-A4D7-347B7E959D07}">
      <dgm:prSet/>
      <dgm:spPr/>
      <dgm:t>
        <a:bodyPr/>
        <a:lstStyle/>
        <a:p>
          <a:endParaRPr lang="ru-RU" sz="2600"/>
        </a:p>
      </dgm:t>
    </dgm:pt>
    <dgm:pt modelId="{2A4414E3-EC93-41F9-97AD-A32830FB4412}" type="sibTrans" cxnId="{0EECADDD-761D-4823-A4D7-347B7E959D07}">
      <dgm:prSet/>
      <dgm:spPr/>
      <dgm:t>
        <a:bodyPr/>
        <a:lstStyle/>
        <a:p>
          <a:endParaRPr lang="ru-RU" sz="2600"/>
        </a:p>
      </dgm:t>
    </dgm:pt>
    <dgm:pt modelId="{8E739723-568A-432B-89F5-4C8A69C2625C}" type="pres">
      <dgm:prSet presAssocID="{53F1F056-557F-4417-9227-77531CF1EF0B}" presName="linear" presStyleCnt="0">
        <dgm:presLayoutVars>
          <dgm:dir/>
          <dgm:animLvl val="lvl"/>
          <dgm:resizeHandles val="exact"/>
        </dgm:presLayoutVars>
      </dgm:prSet>
      <dgm:spPr/>
    </dgm:pt>
    <dgm:pt modelId="{1B8C96FA-8A2F-4E7C-8BA0-656980E6C5A0}" type="pres">
      <dgm:prSet presAssocID="{9138ADC6-137C-429F-B72F-1A42F8041200}" presName="parentLin" presStyleCnt="0"/>
      <dgm:spPr/>
    </dgm:pt>
    <dgm:pt modelId="{45B3C2DF-E89B-453D-A51C-A9605D746530}" type="pres">
      <dgm:prSet presAssocID="{9138ADC6-137C-429F-B72F-1A42F8041200}" presName="parentLeftMargin" presStyleLbl="node1" presStyleIdx="0" presStyleCnt="3"/>
      <dgm:spPr/>
    </dgm:pt>
    <dgm:pt modelId="{744CFE7D-AAC8-44C3-ADB3-CED1057DA530}" type="pres">
      <dgm:prSet presAssocID="{9138ADC6-137C-429F-B72F-1A42F8041200}" presName="parentText" presStyleLbl="node1" presStyleIdx="0" presStyleCnt="3" custScaleX="126421" custScaleY="136778">
        <dgm:presLayoutVars>
          <dgm:chMax val="0"/>
          <dgm:bulletEnabled val="1"/>
        </dgm:presLayoutVars>
      </dgm:prSet>
      <dgm:spPr/>
    </dgm:pt>
    <dgm:pt modelId="{22DA9486-D54A-4CDC-8475-81AE780717F2}" type="pres">
      <dgm:prSet presAssocID="{9138ADC6-137C-429F-B72F-1A42F8041200}" presName="negativeSpace" presStyleCnt="0"/>
      <dgm:spPr/>
    </dgm:pt>
    <dgm:pt modelId="{7BAF32C5-D067-4A7D-957D-07F7D495844B}" type="pres">
      <dgm:prSet presAssocID="{9138ADC6-137C-429F-B72F-1A42F8041200}" presName="childText" presStyleLbl="conFgAcc1" presStyleIdx="0" presStyleCnt="3">
        <dgm:presLayoutVars>
          <dgm:bulletEnabled val="1"/>
        </dgm:presLayoutVars>
      </dgm:prSet>
      <dgm:spPr/>
    </dgm:pt>
    <dgm:pt modelId="{522183B1-7A91-4485-9DCE-2BB789246E25}" type="pres">
      <dgm:prSet presAssocID="{F7B8466C-C947-4F2C-9BD3-3C605D23250B}" presName="spaceBetweenRectangles" presStyleCnt="0"/>
      <dgm:spPr/>
    </dgm:pt>
    <dgm:pt modelId="{9D487D04-DC93-4421-B8B2-10BD896EA014}" type="pres">
      <dgm:prSet presAssocID="{E25A7B58-EAE8-490C-A4C7-72775A38C432}" presName="parentLin" presStyleCnt="0"/>
      <dgm:spPr/>
    </dgm:pt>
    <dgm:pt modelId="{535B9562-57EA-449D-8EFB-F51F1510ED3F}" type="pres">
      <dgm:prSet presAssocID="{E25A7B58-EAE8-490C-A4C7-72775A38C432}" presName="parentLeftMargin" presStyleLbl="node1" presStyleIdx="0" presStyleCnt="3"/>
      <dgm:spPr/>
    </dgm:pt>
    <dgm:pt modelId="{44E9E8CD-C271-4D57-8AAD-CCB842911B39}" type="pres">
      <dgm:prSet presAssocID="{E25A7B58-EAE8-490C-A4C7-72775A38C432}" presName="parentText" presStyleLbl="node1" presStyleIdx="1" presStyleCnt="3" custScaleX="114760">
        <dgm:presLayoutVars>
          <dgm:chMax val="0"/>
          <dgm:bulletEnabled val="1"/>
        </dgm:presLayoutVars>
      </dgm:prSet>
      <dgm:spPr/>
    </dgm:pt>
    <dgm:pt modelId="{DCAE048F-C650-4C83-A91E-D683F7DA08CA}" type="pres">
      <dgm:prSet presAssocID="{E25A7B58-EAE8-490C-A4C7-72775A38C432}" presName="negativeSpace" presStyleCnt="0"/>
      <dgm:spPr/>
    </dgm:pt>
    <dgm:pt modelId="{FD0F21A9-91BB-48B7-AB73-E7E1EDE45F5A}" type="pres">
      <dgm:prSet presAssocID="{E25A7B58-EAE8-490C-A4C7-72775A38C432}" presName="childText" presStyleLbl="conFgAcc1" presStyleIdx="1" presStyleCnt="3">
        <dgm:presLayoutVars>
          <dgm:bulletEnabled val="1"/>
        </dgm:presLayoutVars>
      </dgm:prSet>
      <dgm:spPr/>
    </dgm:pt>
    <dgm:pt modelId="{0CA65CCA-3DF1-4CB1-A2D3-3510E3F592B4}" type="pres">
      <dgm:prSet presAssocID="{850C1CAA-ED7E-49C5-AB0A-00A501732D4A}" presName="spaceBetweenRectangles" presStyleCnt="0"/>
      <dgm:spPr/>
    </dgm:pt>
    <dgm:pt modelId="{0E0FAA01-8E07-4E6A-96AB-A08A71E5CD75}" type="pres">
      <dgm:prSet presAssocID="{750BDBD1-53DE-4AFD-A0CA-0E3EB6896CB1}" presName="parentLin" presStyleCnt="0"/>
      <dgm:spPr/>
    </dgm:pt>
    <dgm:pt modelId="{B260F75C-5567-473D-BF5D-68CDBFD0B6FF}" type="pres">
      <dgm:prSet presAssocID="{750BDBD1-53DE-4AFD-A0CA-0E3EB6896CB1}" presName="parentLeftMargin" presStyleLbl="node1" presStyleIdx="1" presStyleCnt="3"/>
      <dgm:spPr/>
    </dgm:pt>
    <dgm:pt modelId="{4FB2C8A9-3B7C-45D7-A6CC-F128298AC86D}" type="pres">
      <dgm:prSet presAssocID="{750BDBD1-53DE-4AFD-A0CA-0E3EB6896CB1}" presName="parentText" presStyleLbl="node1" presStyleIdx="2" presStyleCnt="3" custScaleX="126434" custScaleY="170408">
        <dgm:presLayoutVars>
          <dgm:chMax val="0"/>
          <dgm:bulletEnabled val="1"/>
        </dgm:presLayoutVars>
      </dgm:prSet>
      <dgm:spPr/>
    </dgm:pt>
    <dgm:pt modelId="{6678B761-750B-42EF-918F-EC6B49B71C79}" type="pres">
      <dgm:prSet presAssocID="{750BDBD1-53DE-4AFD-A0CA-0E3EB6896CB1}" presName="negativeSpace" presStyleCnt="0"/>
      <dgm:spPr/>
    </dgm:pt>
    <dgm:pt modelId="{2AFD3F2C-A7C8-4DE1-A8BF-590420A5EF15}" type="pres">
      <dgm:prSet presAssocID="{750BDBD1-53DE-4AFD-A0CA-0E3EB6896CB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62D0E11-8FAD-45E3-8B14-E9BA95368A0F}" type="presOf" srcId="{750BDBD1-53DE-4AFD-A0CA-0E3EB6896CB1}" destId="{4FB2C8A9-3B7C-45D7-A6CC-F128298AC86D}" srcOrd="1" destOrd="0" presId="urn:microsoft.com/office/officeart/2005/8/layout/list1"/>
    <dgm:cxn modelId="{D01ED478-0495-470B-BF55-93B5ACAF5EC1}" type="presOf" srcId="{9138ADC6-137C-429F-B72F-1A42F8041200}" destId="{45B3C2DF-E89B-453D-A51C-A9605D746530}" srcOrd="0" destOrd="0" presId="urn:microsoft.com/office/officeart/2005/8/layout/list1"/>
    <dgm:cxn modelId="{C50B087B-009F-4451-AC9A-AA6C9307EAED}" type="presOf" srcId="{9138ADC6-137C-429F-B72F-1A42F8041200}" destId="{744CFE7D-AAC8-44C3-ADB3-CED1057DA530}" srcOrd="1" destOrd="0" presId="urn:microsoft.com/office/officeart/2005/8/layout/list1"/>
    <dgm:cxn modelId="{421E2D80-FA7C-422D-9DF4-6C8816E43903}" type="presOf" srcId="{E25A7B58-EAE8-490C-A4C7-72775A38C432}" destId="{44E9E8CD-C271-4D57-8AAD-CCB842911B39}" srcOrd="1" destOrd="0" presId="urn:microsoft.com/office/officeart/2005/8/layout/list1"/>
    <dgm:cxn modelId="{CDCF3F8D-A38B-4552-83A1-AA6817D53590}" type="presOf" srcId="{53F1F056-557F-4417-9227-77531CF1EF0B}" destId="{8E739723-568A-432B-89F5-4C8A69C2625C}" srcOrd="0" destOrd="0" presId="urn:microsoft.com/office/officeart/2005/8/layout/list1"/>
    <dgm:cxn modelId="{D51BB2B6-8D52-44D0-A20B-8B8DE36E3B54}" type="presOf" srcId="{750BDBD1-53DE-4AFD-A0CA-0E3EB6896CB1}" destId="{B260F75C-5567-473D-BF5D-68CDBFD0B6FF}" srcOrd="0" destOrd="0" presId="urn:microsoft.com/office/officeart/2005/8/layout/list1"/>
    <dgm:cxn modelId="{0F97F4B9-6F55-4301-A10B-9E4DAD21D088}" srcId="{53F1F056-557F-4417-9227-77531CF1EF0B}" destId="{E25A7B58-EAE8-490C-A4C7-72775A38C432}" srcOrd="1" destOrd="0" parTransId="{19FFA589-ECEC-435E-B1F6-ACBD94FFAFF0}" sibTransId="{850C1CAA-ED7E-49C5-AB0A-00A501732D4A}"/>
    <dgm:cxn modelId="{0EECADDD-761D-4823-A4D7-347B7E959D07}" srcId="{53F1F056-557F-4417-9227-77531CF1EF0B}" destId="{750BDBD1-53DE-4AFD-A0CA-0E3EB6896CB1}" srcOrd="2" destOrd="0" parTransId="{302EEC3D-45B3-49FA-8097-C6DBC1C28ACD}" sibTransId="{2A4414E3-EC93-41F9-97AD-A32830FB4412}"/>
    <dgm:cxn modelId="{B39201E3-2958-4388-BD9F-BEEFF2357A74}" type="presOf" srcId="{E25A7B58-EAE8-490C-A4C7-72775A38C432}" destId="{535B9562-57EA-449D-8EFB-F51F1510ED3F}" srcOrd="0" destOrd="0" presId="urn:microsoft.com/office/officeart/2005/8/layout/list1"/>
    <dgm:cxn modelId="{F4D1A1F1-EB08-4BE7-9A09-143E3907C8AC}" srcId="{53F1F056-557F-4417-9227-77531CF1EF0B}" destId="{9138ADC6-137C-429F-B72F-1A42F8041200}" srcOrd="0" destOrd="0" parTransId="{13D4C2DE-DC27-46A7-BEBD-1117470C9AA7}" sibTransId="{F7B8466C-C947-4F2C-9BD3-3C605D23250B}"/>
    <dgm:cxn modelId="{A8A155C2-A4B4-4D92-B6C2-1C2D9B195858}" type="presParOf" srcId="{8E739723-568A-432B-89F5-4C8A69C2625C}" destId="{1B8C96FA-8A2F-4E7C-8BA0-656980E6C5A0}" srcOrd="0" destOrd="0" presId="urn:microsoft.com/office/officeart/2005/8/layout/list1"/>
    <dgm:cxn modelId="{97577CE2-C5EA-49FF-871E-23007B5A1E66}" type="presParOf" srcId="{1B8C96FA-8A2F-4E7C-8BA0-656980E6C5A0}" destId="{45B3C2DF-E89B-453D-A51C-A9605D746530}" srcOrd="0" destOrd="0" presId="urn:microsoft.com/office/officeart/2005/8/layout/list1"/>
    <dgm:cxn modelId="{996D949E-7C02-4927-BD0D-AC77750E7EB6}" type="presParOf" srcId="{1B8C96FA-8A2F-4E7C-8BA0-656980E6C5A0}" destId="{744CFE7D-AAC8-44C3-ADB3-CED1057DA530}" srcOrd="1" destOrd="0" presId="urn:microsoft.com/office/officeart/2005/8/layout/list1"/>
    <dgm:cxn modelId="{6B4BC181-8470-4692-A690-17E203CC9C0F}" type="presParOf" srcId="{8E739723-568A-432B-89F5-4C8A69C2625C}" destId="{22DA9486-D54A-4CDC-8475-81AE780717F2}" srcOrd="1" destOrd="0" presId="urn:microsoft.com/office/officeart/2005/8/layout/list1"/>
    <dgm:cxn modelId="{BBCDE856-B0AD-4F2F-A69E-55DE8D6C0870}" type="presParOf" srcId="{8E739723-568A-432B-89F5-4C8A69C2625C}" destId="{7BAF32C5-D067-4A7D-957D-07F7D495844B}" srcOrd="2" destOrd="0" presId="urn:microsoft.com/office/officeart/2005/8/layout/list1"/>
    <dgm:cxn modelId="{3EF68933-6C9F-4ECE-8669-7104C17DCE16}" type="presParOf" srcId="{8E739723-568A-432B-89F5-4C8A69C2625C}" destId="{522183B1-7A91-4485-9DCE-2BB789246E25}" srcOrd="3" destOrd="0" presId="urn:microsoft.com/office/officeart/2005/8/layout/list1"/>
    <dgm:cxn modelId="{3599D1C2-705F-46EA-8980-6D65DA974C1D}" type="presParOf" srcId="{8E739723-568A-432B-89F5-4C8A69C2625C}" destId="{9D487D04-DC93-4421-B8B2-10BD896EA014}" srcOrd="4" destOrd="0" presId="urn:microsoft.com/office/officeart/2005/8/layout/list1"/>
    <dgm:cxn modelId="{66D962A3-162F-414E-B154-48861B9869A3}" type="presParOf" srcId="{9D487D04-DC93-4421-B8B2-10BD896EA014}" destId="{535B9562-57EA-449D-8EFB-F51F1510ED3F}" srcOrd="0" destOrd="0" presId="urn:microsoft.com/office/officeart/2005/8/layout/list1"/>
    <dgm:cxn modelId="{E101EC2B-803E-4267-91AF-BE4A5B7C5972}" type="presParOf" srcId="{9D487D04-DC93-4421-B8B2-10BD896EA014}" destId="{44E9E8CD-C271-4D57-8AAD-CCB842911B39}" srcOrd="1" destOrd="0" presId="urn:microsoft.com/office/officeart/2005/8/layout/list1"/>
    <dgm:cxn modelId="{90A53760-509E-4307-A382-120BE7F0DCA8}" type="presParOf" srcId="{8E739723-568A-432B-89F5-4C8A69C2625C}" destId="{DCAE048F-C650-4C83-A91E-D683F7DA08CA}" srcOrd="5" destOrd="0" presId="urn:microsoft.com/office/officeart/2005/8/layout/list1"/>
    <dgm:cxn modelId="{96E93961-E7FB-468E-AA09-A71740C856F2}" type="presParOf" srcId="{8E739723-568A-432B-89F5-4C8A69C2625C}" destId="{FD0F21A9-91BB-48B7-AB73-E7E1EDE45F5A}" srcOrd="6" destOrd="0" presId="urn:microsoft.com/office/officeart/2005/8/layout/list1"/>
    <dgm:cxn modelId="{A9D8AC22-8A84-4D01-9480-320253349773}" type="presParOf" srcId="{8E739723-568A-432B-89F5-4C8A69C2625C}" destId="{0CA65CCA-3DF1-4CB1-A2D3-3510E3F592B4}" srcOrd="7" destOrd="0" presId="urn:microsoft.com/office/officeart/2005/8/layout/list1"/>
    <dgm:cxn modelId="{B4109932-6020-4987-8AC4-C03DA911AED1}" type="presParOf" srcId="{8E739723-568A-432B-89F5-4C8A69C2625C}" destId="{0E0FAA01-8E07-4E6A-96AB-A08A71E5CD75}" srcOrd="8" destOrd="0" presId="urn:microsoft.com/office/officeart/2005/8/layout/list1"/>
    <dgm:cxn modelId="{5070E4E4-1D5A-4F5B-B2E8-ABD756A77DF8}" type="presParOf" srcId="{0E0FAA01-8E07-4E6A-96AB-A08A71E5CD75}" destId="{B260F75C-5567-473D-BF5D-68CDBFD0B6FF}" srcOrd="0" destOrd="0" presId="urn:microsoft.com/office/officeart/2005/8/layout/list1"/>
    <dgm:cxn modelId="{9694052E-1B64-427A-9B44-09C9563C0A32}" type="presParOf" srcId="{0E0FAA01-8E07-4E6A-96AB-A08A71E5CD75}" destId="{4FB2C8A9-3B7C-45D7-A6CC-F128298AC86D}" srcOrd="1" destOrd="0" presId="urn:microsoft.com/office/officeart/2005/8/layout/list1"/>
    <dgm:cxn modelId="{4B9F55C4-B090-4141-B40E-6F658DA23F29}" type="presParOf" srcId="{8E739723-568A-432B-89F5-4C8A69C2625C}" destId="{6678B761-750B-42EF-918F-EC6B49B71C79}" srcOrd="9" destOrd="0" presId="urn:microsoft.com/office/officeart/2005/8/layout/list1"/>
    <dgm:cxn modelId="{880C6E4F-C307-4438-9DA8-68B6C6FDDAFF}" type="presParOf" srcId="{8E739723-568A-432B-89F5-4C8A69C2625C}" destId="{2AFD3F2C-A7C8-4DE1-A8BF-590420A5EF1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6E48F-97E8-4AE8-85E2-9B84D718C287}">
      <dsp:nvSpPr>
        <dsp:cNvPr id="0" name=""/>
        <dsp:cNvSpPr/>
      </dsp:nvSpPr>
      <dsp:spPr>
        <a:xfrm>
          <a:off x="0" y="630985"/>
          <a:ext cx="11804073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9753E-1B86-440E-9D4E-3BDB5A389A53}">
      <dsp:nvSpPr>
        <dsp:cNvPr id="0" name=""/>
        <dsp:cNvSpPr/>
      </dsp:nvSpPr>
      <dsp:spPr>
        <a:xfrm>
          <a:off x="590203" y="247225"/>
          <a:ext cx="1002159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316" tIns="0" rIns="31231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Підготовка науково-педагогічних кадрів вищої кваліфікації. </a:t>
          </a:r>
          <a:endParaRPr lang="ru-RU" sz="2600" kern="1200" dirty="0"/>
        </a:p>
      </dsp:txBody>
      <dsp:txXfrm>
        <a:off x="627670" y="284692"/>
        <a:ext cx="9946664" cy="692586"/>
      </dsp:txXfrm>
    </dsp:sp>
    <dsp:sp modelId="{1A51EAB1-EF9B-4572-96AD-33D28692C97F}">
      <dsp:nvSpPr>
        <dsp:cNvPr id="0" name=""/>
        <dsp:cNvSpPr/>
      </dsp:nvSpPr>
      <dsp:spPr>
        <a:xfrm>
          <a:off x="0" y="1810346"/>
          <a:ext cx="11804073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3CDF0-ACA9-400C-973E-42B3FB040566}">
      <dsp:nvSpPr>
        <dsp:cNvPr id="0" name=""/>
        <dsp:cNvSpPr/>
      </dsp:nvSpPr>
      <dsp:spPr>
        <a:xfrm>
          <a:off x="590203" y="1426586"/>
          <a:ext cx="983345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316" tIns="0" rIns="31231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Комерціалізація результатів фундаментальних, прикладних і грантових наукових досліджень.</a:t>
          </a:r>
          <a:endParaRPr lang="ru-RU" sz="2600" kern="1200"/>
        </a:p>
      </dsp:txBody>
      <dsp:txXfrm>
        <a:off x="627670" y="1464053"/>
        <a:ext cx="9758519" cy="692586"/>
      </dsp:txXfrm>
    </dsp:sp>
    <dsp:sp modelId="{17EC7070-E270-4FE4-A87F-BCD0CAB063DD}">
      <dsp:nvSpPr>
        <dsp:cNvPr id="0" name=""/>
        <dsp:cNvSpPr/>
      </dsp:nvSpPr>
      <dsp:spPr>
        <a:xfrm>
          <a:off x="0" y="2989706"/>
          <a:ext cx="11804073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65637-003F-454A-9702-A2FB43729100}">
      <dsp:nvSpPr>
        <dsp:cNvPr id="0" name=""/>
        <dsp:cNvSpPr/>
      </dsp:nvSpPr>
      <dsp:spPr>
        <a:xfrm>
          <a:off x="590203" y="2605946"/>
          <a:ext cx="959036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316" tIns="0" rIns="31231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Інноваційне матеріально-технічне забезпечення </a:t>
          </a:r>
          <a:br>
            <a:rPr lang="uk-UA" sz="2600" kern="1200"/>
          </a:br>
          <a:r>
            <a:rPr lang="uk-UA" sz="2600" kern="1200"/>
            <a:t>і трансфер технологій. </a:t>
          </a:r>
          <a:endParaRPr lang="ru-RU" sz="2600" kern="1200"/>
        </a:p>
      </dsp:txBody>
      <dsp:txXfrm>
        <a:off x="627670" y="2643413"/>
        <a:ext cx="9515426" cy="692586"/>
      </dsp:txXfrm>
    </dsp:sp>
    <dsp:sp modelId="{11E506DA-F0ED-44FF-B0B7-35B8E0A3C1B0}">
      <dsp:nvSpPr>
        <dsp:cNvPr id="0" name=""/>
        <dsp:cNvSpPr/>
      </dsp:nvSpPr>
      <dsp:spPr>
        <a:xfrm>
          <a:off x="0" y="4169066"/>
          <a:ext cx="11804073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9B59A-F273-4245-9AD6-26565F95464A}">
      <dsp:nvSpPr>
        <dsp:cNvPr id="0" name=""/>
        <dsp:cNvSpPr/>
      </dsp:nvSpPr>
      <dsp:spPr>
        <a:xfrm>
          <a:off x="590203" y="3785306"/>
          <a:ext cx="9229769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316" tIns="0" rIns="31231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Науково-консультативна й науково-експертна робота.</a:t>
          </a:r>
          <a:endParaRPr lang="ru-RU" sz="2600" kern="1200"/>
        </a:p>
      </dsp:txBody>
      <dsp:txXfrm>
        <a:off x="627670" y="3822773"/>
        <a:ext cx="9154835" cy="692586"/>
      </dsp:txXfrm>
    </dsp:sp>
    <dsp:sp modelId="{6CB59F42-337F-4F65-99F5-025BFEB60BB4}">
      <dsp:nvSpPr>
        <dsp:cNvPr id="0" name=""/>
        <dsp:cNvSpPr/>
      </dsp:nvSpPr>
      <dsp:spPr>
        <a:xfrm>
          <a:off x="0" y="5348426"/>
          <a:ext cx="11804073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00C1-67B4-4313-8256-4A0B20BF03FD}">
      <dsp:nvSpPr>
        <dsp:cNvPr id="0" name=""/>
        <dsp:cNvSpPr/>
      </dsp:nvSpPr>
      <dsp:spPr>
        <a:xfrm>
          <a:off x="590203" y="4964666"/>
          <a:ext cx="8859015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316" tIns="0" rIns="31231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Редакційно-видавнича політика і відкрита наука. </a:t>
          </a:r>
          <a:endParaRPr lang="ru-RU" sz="2600" kern="1200" dirty="0"/>
        </a:p>
      </dsp:txBody>
      <dsp:txXfrm>
        <a:off x="627670" y="5002133"/>
        <a:ext cx="8784081" cy="692586"/>
      </dsp:txXfrm>
    </dsp:sp>
    <dsp:sp modelId="{EE7C239D-B9E7-4FF5-B80F-87DF55A17A07}">
      <dsp:nvSpPr>
        <dsp:cNvPr id="0" name=""/>
        <dsp:cNvSpPr/>
      </dsp:nvSpPr>
      <dsp:spPr>
        <a:xfrm>
          <a:off x="0" y="6527786"/>
          <a:ext cx="11804073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83F1E-02C5-4D9A-AA6C-8575F12BC44F}">
      <dsp:nvSpPr>
        <dsp:cNvPr id="0" name=""/>
        <dsp:cNvSpPr/>
      </dsp:nvSpPr>
      <dsp:spPr>
        <a:xfrm>
          <a:off x="590203" y="6144026"/>
          <a:ext cx="826285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316" tIns="0" rIns="31231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Міжнародне наукове співробітництво й інтернаціоналізація освітньо-наукової діяльності.</a:t>
          </a:r>
          <a:endParaRPr lang="ru-RU" sz="2600" kern="1200"/>
        </a:p>
      </dsp:txBody>
      <dsp:txXfrm>
        <a:off x="627670" y="6181493"/>
        <a:ext cx="8187917" cy="6925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76D5F-CF76-42A3-B9EB-A069970CCECE}">
      <dsp:nvSpPr>
        <dsp:cNvPr id="0" name=""/>
        <dsp:cNvSpPr/>
      </dsp:nvSpPr>
      <dsp:spPr>
        <a:xfrm>
          <a:off x="2452278" y="465665"/>
          <a:ext cx="6386898" cy="211138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Проіндексовано 21 статтю </a:t>
          </a:r>
          <a:br>
            <a:rPr lang="uk-UA" sz="2800" b="1" kern="1200" dirty="0"/>
          </a:br>
          <a:r>
            <a:rPr lang="uk-UA" sz="2800" kern="1200" dirty="0"/>
            <a:t>в </a:t>
          </a:r>
          <a:r>
            <a:rPr lang="uk-UA" sz="2800" kern="1200" dirty="0" err="1"/>
            <a:t>наукометричних</a:t>
          </a:r>
          <a:r>
            <a:rPr lang="uk-UA" sz="2800" kern="1200" dirty="0"/>
            <a:t> базах даних </a:t>
          </a:r>
          <a:br>
            <a:rPr lang="uk-UA" sz="2800" kern="1200" dirty="0"/>
          </a:br>
          <a:r>
            <a:rPr lang="en-US" sz="2800" b="1" kern="1200" dirty="0"/>
            <a:t>Scopus</a:t>
          </a:r>
          <a:r>
            <a:rPr lang="en-US" sz="2800" kern="1200" dirty="0"/>
            <a:t> </a:t>
          </a:r>
          <a:r>
            <a:rPr lang="uk-UA" sz="2800" kern="1200" dirty="0"/>
            <a:t>/ </a:t>
          </a:r>
          <a:r>
            <a:rPr lang="en-US" sz="2800" b="1" kern="1200" dirty="0"/>
            <a:t>Web of Science</a:t>
          </a:r>
          <a:r>
            <a:rPr lang="uk-UA" sz="2800" b="1" kern="1200" dirty="0"/>
            <a:t>.</a:t>
          </a:r>
          <a:endParaRPr lang="ru-RU" sz="2800" kern="1200" dirty="0"/>
        </a:p>
      </dsp:txBody>
      <dsp:txXfrm>
        <a:off x="2452278" y="465665"/>
        <a:ext cx="6386898" cy="2111389"/>
      </dsp:txXfrm>
    </dsp:sp>
    <dsp:sp modelId="{6680F5BA-9821-4D6A-9F7A-ACA99E366339}">
      <dsp:nvSpPr>
        <dsp:cNvPr id="0" name=""/>
        <dsp:cNvSpPr/>
      </dsp:nvSpPr>
      <dsp:spPr>
        <a:xfrm>
          <a:off x="2355284" y="3706200"/>
          <a:ext cx="6580885" cy="2142689"/>
        </a:xfrm>
        <a:prstGeom prst="rect">
          <a:avLst/>
        </a:prstGeom>
        <a:solidFill>
          <a:srgbClr val="2B48F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Опубліковано та прийнято до друку </a:t>
          </a:r>
          <a:br>
            <a:rPr lang="uk-UA" sz="2800" kern="1200" dirty="0"/>
          </a:br>
          <a:r>
            <a:rPr lang="uk-UA" sz="2800" b="1" kern="1200" dirty="0"/>
            <a:t>у періодичних наукових фахових виданнях України категорії «Б»</a:t>
          </a:r>
          <a:r>
            <a:rPr lang="uk-UA" sz="2800" kern="1200" dirty="0"/>
            <a:t> </a:t>
          </a:r>
          <a:br>
            <a:rPr lang="uk-UA" sz="2800" kern="1200" dirty="0"/>
          </a:br>
          <a:r>
            <a:rPr lang="uk-UA" sz="2800" b="1" kern="1200" dirty="0"/>
            <a:t>209 </a:t>
          </a:r>
          <a:r>
            <a:rPr lang="uk-UA" sz="2800" kern="1200" dirty="0"/>
            <a:t>статей</a:t>
          </a:r>
          <a:endParaRPr lang="ru-RU" sz="2800" kern="1200" dirty="0"/>
        </a:p>
      </dsp:txBody>
      <dsp:txXfrm>
        <a:off x="2355284" y="3706200"/>
        <a:ext cx="6580885" cy="21426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F7ACF-735B-474B-9BA0-E1AE24EBB6E9}">
      <dsp:nvSpPr>
        <dsp:cNvPr id="0" name=""/>
        <dsp:cNvSpPr/>
      </dsp:nvSpPr>
      <dsp:spPr>
        <a:xfrm>
          <a:off x="0" y="331807"/>
          <a:ext cx="12730755" cy="912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студентка факультету германської філології і перекладу </a:t>
          </a:r>
          <a:r>
            <a:rPr lang="ru-RU" sz="2400" b="1" kern="1200" dirty="0"/>
            <a:t>Анастасія Кравченко </a:t>
          </a:r>
          <a:r>
            <a:rPr lang="ru-RU" sz="2400" kern="1200" dirty="0"/>
            <a:t>здобула </a:t>
          </a:r>
          <a:r>
            <a:rPr lang="ru-RU" sz="2400" b="1" kern="1200" dirty="0"/>
            <a:t>диплом ІІ ступеня </a:t>
          </a:r>
          <a:r>
            <a:rPr lang="ru-RU" sz="2400" kern="1200" dirty="0"/>
            <a:t>зі спеціальності </a:t>
          </a:r>
          <a:r>
            <a:rPr lang="ru-RU" sz="2400" b="1" kern="1200" dirty="0"/>
            <a:t>035 «Філологія»;</a:t>
          </a:r>
        </a:p>
      </dsp:txBody>
      <dsp:txXfrm>
        <a:off x="44530" y="376337"/>
        <a:ext cx="12641695" cy="823136"/>
      </dsp:txXfrm>
    </dsp:sp>
    <dsp:sp modelId="{0A25AAF0-9502-42E9-85C1-69EA19E0ED87}">
      <dsp:nvSpPr>
        <dsp:cNvPr id="0" name=""/>
        <dsp:cNvSpPr/>
      </dsp:nvSpPr>
      <dsp:spPr>
        <a:xfrm>
          <a:off x="0" y="1611674"/>
          <a:ext cx="12730755" cy="8894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студент факультету туризму, бізнесу і психології </a:t>
          </a:r>
          <a:r>
            <a:rPr lang="ru-RU" sz="2400" b="1" kern="1200" dirty="0"/>
            <a:t>Ковальчук Антон </a:t>
          </a:r>
          <a:r>
            <a:rPr lang="ru-RU" sz="2400" kern="1200" dirty="0"/>
            <a:t>здобув </a:t>
          </a:r>
          <a:r>
            <a:rPr lang="ru-RU" sz="2400" b="1" kern="1200" dirty="0"/>
            <a:t>диплом ІІІ ступеня</a:t>
          </a:r>
          <a:r>
            <a:rPr lang="ru-RU" sz="2400" kern="1200" dirty="0"/>
            <a:t> зі спеціальності </a:t>
          </a:r>
          <a:r>
            <a:rPr lang="ru-RU" sz="2400" b="1" kern="1200" dirty="0"/>
            <a:t>073 «Менеджмент».</a:t>
          </a:r>
        </a:p>
      </dsp:txBody>
      <dsp:txXfrm>
        <a:off x="43418" y="1655092"/>
        <a:ext cx="12643919" cy="8025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B0367-53EB-416A-9415-9EDF93ED9332}">
      <dsp:nvSpPr>
        <dsp:cNvPr id="0" name=""/>
        <dsp:cNvSpPr/>
      </dsp:nvSpPr>
      <dsp:spPr>
        <a:xfrm>
          <a:off x="0" y="0"/>
          <a:ext cx="10114273" cy="135480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Montserrat" panose="020B0604020202020204" charset="-52"/>
            </a:rPr>
            <a:t>Станом на </a:t>
          </a:r>
          <a:r>
            <a:rPr lang="ru-RU" sz="2800" kern="1200" dirty="0" err="1">
              <a:latin typeface="Montserrat" panose="020B0604020202020204" charset="-52"/>
            </a:rPr>
            <a:t>кінець</a:t>
          </a:r>
          <a:r>
            <a:rPr lang="ru-RU" sz="2800" kern="1200" dirty="0">
              <a:latin typeface="Montserrat" panose="020B0604020202020204" charset="-52"/>
            </a:rPr>
            <a:t> 2025 року </a:t>
          </a:r>
          <a:br>
            <a:rPr lang="ru-RU" sz="2800" kern="1200" dirty="0">
              <a:latin typeface="Montserrat" panose="020B0604020202020204" charset="-52"/>
            </a:rPr>
          </a:br>
          <a:r>
            <a:rPr lang="ru-RU" sz="2800" kern="1200" dirty="0">
              <a:latin typeface="Montserrat" panose="020B0604020202020204" charset="-52"/>
            </a:rPr>
            <a:t>в </a:t>
          </a:r>
          <a:r>
            <a:rPr lang="ru-RU" sz="2800" kern="1200" dirty="0" err="1">
              <a:latin typeface="Montserrat" panose="020B0604020202020204" charset="-52"/>
            </a:rPr>
            <a:t>Університеті</a:t>
          </a:r>
          <a:r>
            <a:rPr lang="ru-RU" sz="2800" kern="1200" dirty="0">
              <a:latin typeface="Montserrat" panose="020B0604020202020204" charset="-52"/>
            </a:rPr>
            <a:t> </a:t>
          </a:r>
          <a:r>
            <a:rPr lang="ru-RU" sz="2800" kern="1200" dirty="0" err="1">
              <a:latin typeface="Montserrat" panose="020B0604020202020204" charset="-52"/>
            </a:rPr>
            <a:t>навчаються</a:t>
          </a:r>
          <a:r>
            <a:rPr lang="ru-RU" sz="2800" kern="1200" dirty="0">
              <a:latin typeface="Montserrat" panose="020B0604020202020204" charset="-52"/>
            </a:rPr>
            <a:t> </a:t>
          </a:r>
          <a:br>
            <a:rPr lang="ru-RU" sz="2800" kern="1200" dirty="0">
              <a:latin typeface="Montserrat" panose="020B0604020202020204" charset="-52"/>
            </a:rPr>
          </a:br>
          <a:r>
            <a:rPr lang="ru-RU" sz="2800" b="1" kern="1200" dirty="0">
              <a:latin typeface="Montserrat" panose="020B0604020202020204" charset="-52"/>
            </a:rPr>
            <a:t>5 </a:t>
          </a:r>
          <a:r>
            <a:rPr lang="ru-RU" sz="2800" b="1" kern="1200" dirty="0" err="1">
              <a:latin typeface="Montserrat" panose="020B0604020202020204" charset="-52"/>
            </a:rPr>
            <a:t>іноземних</a:t>
          </a:r>
          <a:r>
            <a:rPr lang="ru-RU" sz="2800" b="1" kern="1200" dirty="0">
              <a:latin typeface="Montserrat" panose="020B0604020202020204" charset="-52"/>
            </a:rPr>
            <a:t> </a:t>
          </a:r>
          <a:r>
            <a:rPr lang="ru-RU" sz="2800" b="1" kern="1200" dirty="0" err="1">
              <a:latin typeface="Montserrat" panose="020B0604020202020204" charset="-52"/>
            </a:rPr>
            <a:t>громадян</a:t>
          </a:r>
          <a:r>
            <a:rPr lang="ru-RU" sz="2800" b="1" kern="1200" dirty="0">
              <a:latin typeface="Montserrat" panose="020B0604020202020204" charset="-52"/>
            </a:rPr>
            <a:t> </a:t>
          </a:r>
          <a:r>
            <a:rPr lang="ru-RU" sz="2800" b="1" kern="1200" dirty="0" err="1">
              <a:latin typeface="Montserrat" panose="020B0604020202020204" charset="-52"/>
            </a:rPr>
            <a:t>із</a:t>
          </a:r>
          <a:r>
            <a:rPr lang="ru-RU" sz="2800" b="1" kern="1200" dirty="0">
              <a:latin typeface="Montserrat" panose="020B0604020202020204" charset="-52"/>
            </a:rPr>
            <a:t> 3 </a:t>
          </a:r>
          <a:r>
            <a:rPr lang="ru-RU" sz="2800" b="1" kern="1200" dirty="0" err="1">
              <a:latin typeface="Montserrat" panose="020B0604020202020204" charset="-52"/>
            </a:rPr>
            <a:t>країн</a:t>
          </a:r>
          <a:endParaRPr lang="ru-RU" sz="2800" b="1" kern="1200" dirty="0">
            <a:latin typeface="Montserrat" panose="020B0604020202020204" charset="-52"/>
          </a:endParaRPr>
        </a:p>
      </dsp:txBody>
      <dsp:txXfrm>
        <a:off x="66136" y="66136"/>
        <a:ext cx="9982001" cy="122253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E7743-4D3A-4055-B488-39AE2F46C943}">
      <dsp:nvSpPr>
        <dsp:cNvPr id="0" name=""/>
        <dsp:cNvSpPr/>
      </dsp:nvSpPr>
      <dsp:spPr>
        <a:xfrm>
          <a:off x="1335715" y="2997"/>
          <a:ext cx="6238769" cy="17111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Програма міжнародної академічної мобільності </a:t>
          </a:r>
          <a:r>
            <a:rPr lang="uk-UA" sz="2800" kern="1200" dirty="0" err="1"/>
            <a:t>Erasmus</a:t>
          </a:r>
          <a:r>
            <a:rPr lang="uk-UA" sz="2800" kern="1200" dirty="0"/>
            <a:t>+ 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2191314" y="2997"/>
        <a:ext cx="4527571" cy="1711198"/>
      </dsp:txXfrm>
    </dsp:sp>
    <dsp:sp modelId="{550DB683-84FB-43B0-9393-259DE0EBD580}">
      <dsp:nvSpPr>
        <dsp:cNvPr id="0" name=""/>
        <dsp:cNvSpPr/>
      </dsp:nvSpPr>
      <dsp:spPr>
        <a:xfrm>
          <a:off x="6963154" y="77975"/>
          <a:ext cx="3903110" cy="1561244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22 студенти</a:t>
          </a:r>
          <a:r>
            <a:rPr lang="uk-UA" sz="2800" kern="1200" dirty="0"/>
            <a:t> 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7743776" y="77975"/>
        <a:ext cx="2341866" cy="1561244"/>
      </dsp:txXfrm>
    </dsp:sp>
    <dsp:sp modelId="{E86742B2-CCD5-4CBF-92DC-829E465FAF79}">
      <dsp:nvSpPr>
        <dsp:cNvPr id="0" name=""/>
        <dsp:cNvSpPr/>
      </dsp:nvSpPr>
      <dsp:spPr>
        <a:xfrm>
          <a:off x="10319829" y="77975"/>
          <a:ext cx="3903110" cy="1561244"/>
        </a:xfrm>
        <a:prstGeom prst="chevron">
          <a:avLst/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12 НПП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11100451" y="77975"/>
        <a:ext cx="2341866" cy="1561244"/>
      </dsp:txXfrm>
    </dsp:sp>
    <dsp:sp modelId="{04720A6A-73E3-49B5-8812-718778C628D9}">
      <dsp:nvSpPr>
        <dsp:cNvPr id="0" name=""/>
        <dsp:cNvSpPr/>
      </dsp:nvSpPr>
      <dsp:spPr>
        <a:xfrm>
          <a:off x="1335715" y="1993471"/>
          <a:ext cx="6346363" cy="1529379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Міжнародне наукове стажування за індивідуальними програмами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2100405" y="1993471"/>
        <a:ext cx="4816984" cy="1529379"/>
      </dsp:txXfrm>
    </dsp:sp>
    <dsp:sp modelId="{3C88B3E1-4B21-4B8A-98D7-DBA724804525}">
      <dsp:nvSpPr>
        <dsp:cNvPr id="0" name=""/>
        <dsp:cNvSpPr/>
      </dsp:nvSpPr>
      <dsp:spPr>
        <a:xfrm>
          <a:off x="7070748" y="1977539"/>
          <a:ext cx="3903110" cy="1561244"/>
        </a:xfrm>
        <a:prstGeom prst="chevron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10 НПП</a:t>
          </a:r>
          <a:r>
            <a:rPr lang="uk-UA" sz="2800" kern="1200" dirty="0"/>
            <a:t> 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7851370" y="1977539"/>
        <a:ext cx="2341866" cy="1561244"/>
      </dsp:txXfrm>
    </dsp:sp>
    <dsp:sp modelId="{8632B6B7-C460-438D-9EB2-EDBBB96050AB}">
      <dsp:nvSpPr>
        <dsp:cNvPr id="0" name=""/>
        <dsp:cNvSpPr/>
      </dsp:nvSpPr>
      <dsp:spPr>
        <a:xfrm>
          <a:off x="1335715" y="3802125"/>
          <a:ext cx="6322803" cy="1711819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Навчання / </a:t>
          </a:r>
          <a:r>
            <a:rPr lang="uk-UA" sz="2800" kern="1200" dirty="0" err="1"/>
            <a:t>мовне</a:t>
          </a:r>
          <a:r>
            <a:rPr lang="uk-UA" sz="2800" kern="1200" dirty="0"/>
            <a:t> стажування за програмами академічної мобільності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2191625" y="3802125"/>
        <a:ext cx="4610984" cy="1711819"/>
      </dsp:txXfrm>
    </dsp:sp>
    <dsp:sp modelId="{11069436-3624-41C8-B9E7-CC73AA6D9E09}">
      <dsp:nvSpPr>
        <dsp:cNvPr id="0" name=""/>
        <dsp:cNvSpPr/>
      </dsp:nvSpPr>
      <dsp:spPr>
        <a:xfrm>
          <a:off x="7047188" y="3877413"/>
          <a:ext cx="3903110" cy="1561244"/>
        </a:xfrm>
        <a:prstGeom prst="chevron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20 здобувачів</a:t>
          </a:r>
          <a:r>
            <a:rPr lang="uk-UA" sz="2800" kern="1200" dirty="0"/>
            <a:t> 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7827810" y="3877413"/>
        <a:ext cx="2341866" cy="15612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F053C-77EE-4147-97F0-763BC793DF38}">
      <dsp:nvSpPr>
        <dsp:cNvPr id="0" name=""/>
        <dsp:cNvSpPr/>
      </dsp:nvSpPr>
      <dsp:spPr>
        <a:xfrm>
          <a:off x="-9181407" y="-1403415"/>
          <a:ext cx="10934832" cy="10934832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E8796-0D21-45A6-BF61-B2C4DEC0C0B1}">
      <dsp:nvSpPr>
        <dsp:cNvPr id="0" name=""/>
        <dsp:cNvSpPr/>
      </dsp:nvSpPr>
      <dsp:spPr>
        <a:xfrm>
          <a:off x="570179" y="275787"/>
          <a:ext cx="11513312" cy="9260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Систематичне впровадженні отриманих наукових результатів</a:t>
          </a:r>
          <a:r>
            <a:rPr lang="uk-UA" sz="2000" b="1" kern="1200">
              <a:latin typeface="Montserrat" panose="020B0604020202020204" charset="-52"/>
            </a:rPr>
            <a:t> </a:t>
          </a:r>
          <a:r>
            <a:rPr lang="uk-UA" sz="2000" kern="1200">
              <a:latin typeface="Montserrat" panose="020B0604020202020204" charset="-52"/>
            </a:rPr>
            <a:t>у сфери </a:t>
          </a:r>
          <a:br>
            <a:rPr lang="uk-UA" sz="2000" kern="1200">
              <a:latin typeface="Montserrat" panose="020B0604020202020204" charset="-52"/>
            </a:rPr>
          </a:br>
          <a:r>
            <a:rPr lang="uk-UA" sz="2000" kern="1200">
              <a:latin typeface="Montserrat" panose="020B0604020202020204" charset="-52"/>
            </a:rPr>
            <a:t>передової науки, освіти, суспільства та економіки з підтвердженням їх впливу відповідними документами; 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570179" y="275787"/>
        <a:ext cx="11513312" cy="926096"/>
      </dsp:txXfrm>
    </dsp:sp>
    <dsp:sp modelId="{6583DCFF-3E01-4AB1-8FCA-80D2A815FD29}">
      <dsp:nvSpPr>
        <dsp:cNvPr id="0" name=""/>
        <dsp:cNvSpPr/>
      </dsp:nvSpPr>
      <dsp:spPr>
        <a:xfrm>
          <a:off x="108508" y="277164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A67C6-FBEB-4AF1-99BA-651968226F86}">
      <dsp:nvSpPr>
        <dsp:cNvPr id="0" name=""/>
        <dsp:cNvSpPr/>
      </dsp:nvSpPr>
      <dsp:spPr>
        <a:xfrm>
          <a:off x="1239113" y="1478158"/>
          <a:ext cx="10844377" cy="738672"/>
        </a:xfrm>
        <a:prstGeom prst="rect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Стимулювання НПП до мотивованої участі в конкурсах наукових проєктів, грантових програмах тощо; 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1239113" y="1478158"/>
        <a:ext cx="10844377" cy="738672"/>
      </dsp:txXfrm>
    </dsp:sp>
    <dsp:sp modelId="{091D8C60-8121-4A7E-B3FA-B51997A8F679}">
      <dsp:nvSpPr>
        <dsp:cNvPr id="0" name=""/>
        <dsp:cNvSpPr/>
      </dsp:nvSpPr>
      <dsp:spPr>
        <a:xfrm>
          <a:off x="777443" y="1385824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4CE80-C9A0-409E-BE5A-E652C665CC87}">
      <dsp:nvSpPr>
        <dsp:cNvPr id="0" name=""/>
        <dsp:cNvSpPr/>
      </dsp:nvSpPr>
      <dsp:spPr>
        <a:xfrm>
          <a:off x="1605686" y="2586004"/>
          <a:ext cx="10477804" cy="738672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Популяризація наукових здобутків НПП, докторантів, аспірантів, студентів на вебсторінках кафедр Університету; 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1605686" y="2586004"/>
        <a:ext cx="10477804" cy="738672"/>
      </dsp:txXfrm>
    </dsp:sp>
    <dsp:sp modelId="{775BC868-7A70-4C60-8EBA-8F54E891974F}">
      <dsp:nvSpPr>
        <dsp:cNvPr id="0" name=""/>
        <dsp:cNvSpPr/>
      </dsp:nvSpPr>
      <dsp:spPr>
        <a:xfrm>
          <a:off x="1144015" y="2493670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8B6B3-1B0A-41FF-B65F-25BDAA3A8AE8}">
      <dsp:nvSpPr>
        <dsp:cNvPr id="0" name=""/>
        <dsp:cNvSpPr/>
      </dsp:nvSpPr>
      <dsp:spPr>
        <a:xfrm>
          <a:off x="1722729" y="3694663"/>
          <a:ext cx="10360761" cy="738672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Заохочення видання одноосібних монографій і підручників; 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1722729" y="3694663"/>
        <a:ext cx="10360761" cy="738672"/>
      </dsp:txXfrm>
    </dsp:sp>
    <dsp:sp modelId="{222D665F-745E-4357-A59D-6E87966560C9}">
      <dsp:nvSpPr>
        <dsp:cNvPr id="0" name=""/>
        <dsp:cNvSpPr/>
      </dsp:nvSpPr>
      <dsp:spPr>
        <a:xfrm>
          <a:off x="1261059" y="3602329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D2637-9E68-48B8-9694-3D4A60CB376B}">
      <dsp:nvSpPr>
        <dsp:cNvPr id="0" name=""/>
        <dsp:cNvSpPr/>
      </dsp:nvSpPr>
      <dsp:spPr>
        <a:xfrm>
          <a:off x="1605686" y="4803322"/>
          <a:ext cx="10477804" cy="738672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Отримання охоронних документів на інтелектуальну власність (у т.ч. авторських свідоцтв тощо); 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1605686" y="4803322"/>
        <a:ext cx="10477804" cy="738672"/>
      </dsp:txXfrm>
    </dsp:sp>
    <dsp:sp modelId="{6AA7AEAC-4410-4180-9749-4E6CD4B33C58}">
      <dsp:nvSpPr>
        <dsp:cNvPr id="0" name=""/>
        <dsp:cNvSpPr/>
      </dsp:nvSpPr>
      <dsp:spPr>
        <a:xfrm>
          <a:off x="1144015" y="4710988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79C32-C086-41F9-8004-E0F1B0ABBC68}">
      <dsp:nvSpPr>
        <dsp:cNvPr id="0" name=""/>
        <dsp:cNvSpPr/>
      </dsp:nvSpPr>
      <dsp:spPr>
        <a:xfrm>
          <a:off x="1239113" y="5911169"/>
          <a:ext cx="10844377" cy="738672"/>
        </a:xfrm>
        <a:prstGeom prst="rect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Підвищення індексів цитувань наукових праць; 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1239113" y="5911169"/>
        <a:ext cx="10844377" cy="738672"/>
      </dsp:txXfrm>
    </dsp:sp>
    <dsp:sp modelId="{1536A1A8-49F4-40ED-9A99-1030B403F680}">
      <dsp:nvSpPr>
        <dsp:cNvPr id="0" name=""/>
        <dsp:cNvSpPr/>
      </dsp:nvSpPr>
      <dsp:spPr>
        <a:xfrm>
          <a:off x="777443" y="5818835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EA5C1-5E2C-4A7E-AEA4-2D0B10810AAF}">
      <dsp:nvSpPr>
        <dsp:cNvPr id="0" name=""/>
        <dsp:cNvSpPr/>
      </dsp:nvSpPr>
      <dsp:spPr>
        <a:xfrm>
          <a:off x="570179" y="7019828"/>
          <a:ext cx="11513312" cy="738672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32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Montserrat" panose="020B0604020202020204" charset="-52"/>
            </a:rPr>
            <a:t>Комерціалізація наукових розробок.</a:t>
          </a:r>
          <a:endParaRPr lang="ru-RU" sz="2000" kern="1200" dirty="0">
            <a:latin typeface="Montserrat" panose="020B0604020202020204" charset="-52"/>
          </a:endParaRPr>
        </a:p>
      </dsp:txBody>
      <dsp:txXfrm>
        <a:off x="570179" y="7019828"/>
        <a:ext cx="11513312" cy="738672"/>
      </dsp:txXfrm>
    </dsp:sp>
    <dsp:sp modelId="{375841B3-820F-4230-9817-6530F85A109B}">
      <dsp:nvSpPr>
        <dsp:cNvPr id="0" name=""/>
        <dsp:cNvSpPr/>
      </dsp:nvSpPr>
      <dsp:spPr>
        <a:xfrm>
          <a:off x="108508" y="6927494"/>
          <a:ext cx="923340" cy="923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52195-1218-4891-A070-9A65A40B5C18}">
      <dsp:nvSpPr>
        <dsp:cNvPr id="0" name=""/>
        <dsp:cNvSpPr/>
      </dsp:nvSpPr>
      <dsp:spPr>
        <a:xfrm>
          <a:off x="4784478" y="2477507"/>
          <a:ext cx="1532978" cy="1108176"/>
        </a:xfrm>
        <a:custGeom>
          <a:avLst/>
          <a:gdLst/>
          <a:ahLst/>
          <a:cxnLst/>
          <a:rect l="0" t="0" r="0" b="0"/>
          <a:pathLst>
            <a:path>
              <a:moveTo>
                <a:pt x="1532978" y="0"/>
              </a:moveTo>
              <a:lnTo>
                <a:pt x="1532978" y="1108176"/>
              </a:lnTo>
              <a:lnTo>
                <a:pt x="0" y="11081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F675F-B0D9-49D1-84CA-AD7923E4C05B}">
      <dsp:nvSpPr>
        <dsp:cNvPr id="0" name=""/>
        <dsp:cNvSpPr/>
      </dsp:nvSpPr>
      <dsp:spPr>
        <a:xfrm>
          <a:off x="6317456" y="2477507"/>
          <a:ext cx="4469646" cy="3398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0547"/>
              </a:lnTo>
              <a:lnTo>
                <a:pt x="4469646" y="3010547"/>
              </a:lnTo>
              <a:lnTo>
                <a:pt x="4469646" y="33984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8D551-3DC8-4D8C-9315-4A554ECD491F}">
      <dsp:nvSpPr>
        <dsp:cNvPr id="0" name=""/>
        <dsp:cNvSpPr/>
      </dsp:nvSpPr>
      <dsp:spPr>
        <a:xfrm>
          <a:off x="6271736" y="2477507"/>
          <a:ext cx="91440" cy="33984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4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AF84C-D9B4-460B-B9D8-A6CA0F58C4BF}">
      <dsp:nvSpPr>
        <dsp:cNvPr id="0" name=""/>
        <dsp:cNvSpPr/>
      </dsp:nvSpPr>
      <dsp:spPr>
        <a:xfrm>
          <a:off x="1847809" y="2477507"/>
          <a:ext cx="4469646" cy="3398409"/>
        </a:xfrm>
        <a:custGeom>
          <a:avLst/>
          <a:gdLst/>
          <a:ahLst/>
          <a:cxnLst/>
          <a:rect l="0" t="0" r="0" b="0"/>
          <a:pathLst>
            <a:path>
              <a:moveTo>
                <a:pt x="4469646" y="0"/>
              </a:moveTo>
              <a:lnTo>
                <a:pt x="4469646" y="3010547"/>
              </a:lnTo>
              <a:lnTo>
                <a:pt x="0" y="3010547"/>
              </a:lnTo>
              <a:lnTo>
                <a:pt x="0" y="33984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BF24B-99CE-42D2-AA1C-84680A4A5223}">
      <dsp:nvSpPr>
        <dsp:cNvPr id="0" name=""/>
        <dsp:cNvSpPr/>
      </dsp:nvSpPr>
      <dsp:spPr>
        <a:xfrm>
          <a:off x="5393975" y="630546"/>
          <a:ext cx="1846961" cy="1846961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448A1-98BA-48A7-86E7-439968FADB33}">
      <dsp:nvSpPr>
        <dsp:cNvPr id="0" name=""/>
        <dsp:cNvSpPr/>
      </dsp:nvSpPr>
      <dsp:spPr>
        <a:xfrm>
          <a:off x="5393975" y="630546"/>
          <a:ext cx="1846961" cy="1846961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1AE5A-065C-469F-A3FF-C1D1EF273AD6}">
      <dsp:nvSpPr>
        <dsp:cNvPr id="0" name=""/>
        <dsp:cNvSpPr/>
      </dsp:nvSpPr>
      <dsp:spPr>
        <a:xfrm>
          <a:off x="4470495" y="962999"/>
          <a:ext cx="3693922" cy="118205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Montserrat" panose="020B0604020202020204" charset="-52"/>
            </a:rPr>
            <a:t>301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Montserrat" panose="020B0604020202020204" charset="-52"/>
            </a:rPr>
            <a:t>НПП</a:t>
          </a:r>
          <a:endParaRPr lang="ru-RU" sz="2500" b="1" kern="1200" dirty="0">
            <a:latin typeface="Montserrat" panose="020B0604020202020204" charset="-52"/>
          </a:endParaRPr>
        </a:p>
      </dsp:txBody>
      <dsp:txXfrm>
        <a:off x="4470495" y="962999"/>
        <a:ext cx="3693922" cy="1182055"/>
      </dsp:txXfrm>
    </dsp:sp>
    <dsp:sp modelId="{CBAC15D1-018E-4015-A3CC-20E4E87C99A2}">
      <dsp:nvSpPr>
        <dsp:cNvPr id="0" name=""/>
        <dsp:cNvSpPr/>
      </dsp:nvSpPr>
      <dsp:spPr>
        <a:xfrm>
          <a:off x="924329" y="5875917"/>
          <a:ext cx="1846961" cy="1846961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035BA-452A-4C64-B967-4A750E99BBE7}">
      <dsp:nvSpPr>
        <dsp:cNvPr id="0" name=""/>
        <dsp:cNvSpPr/>
      </dsp:nvSpPr>
      <dsp:spPr>
        <a:xfrm>
          <a:off x="924329" y="5875917"/>
          <a:ext cx="1846961" cy="1846961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6757F-BA8C-4F73-8367-FD02E18A913B}">
      <dsp:nvSpPr>
        <dsp:cNvPr id="0" name=""/>
        <dsp:cNvSpPr/>
      </dsp:nvSpPr>
      <dsp:spPr>
        <a:xfrm>
          <a:off x="848" y="6208370"/>
          <a:ext cx="3693922" cy="118205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Montserrat" panose="020B0604020202020204" charset="-52"/>
            </a:rPr>
            <a:t>35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latin typeface="Montserrat" panose="020B0604020202020204" charset="-52"/>
            </a:rPr>
            <a:t>Доктори наук</a:t>
          </a:r>
          <a:endParaRPr lang="ru-RU" sz="2500" kern="1200" dirty="0">
            <a:latin typeface="Montserrat" panose="020B0604020202020204" charset="-52"/>
          </a:endParaRPr>
        </a:p>
      </dsp:txBody>
      <dsp:txXfrm>
        <a:off x="848" y="6208370"/>
        <a:ext cx="3693922" cy="1182055"/>
      </dsp:txXfrm>
    </dsp:sp>
    <dsp:sp modelId="{860D2440-CBD5-44B5-9687-F2F6FEC80D09}">
      <dsp:nvSpPr>
        <dsp:cNvPr id="0" name=""/>
        <dsp:cNvSpPr/>
      </dsp:nvSpPr>
      <dsp:spPr>
        <a:xfrm>
          <a:off x="5393975" y="5875917"/>
          <a:ext cx="1846961" cy="1846961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38144-023F-4FF8-B186-275E3CF60C8F}">
      <dsp:nvSpPr>
        <dsp:cNvPr id="0" name=""/>
        <dsp:cNvSpPr/>
      </dsp:nvSpPr>
      <dsp:spPr>
        <a:xfrm>
          <a:off x="5393975" y="5875917"/>
          <a:ext cx="1846961" cy="1846961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3D8D8-3A58-4097-BEC7-AF2BF87049E7}">
      <dsp:nvSpPr>
        <dsp:cNvPr id="0" name=""/>
        <dsp:cNvSpPr/>
      </dsp:nvSpPr>
      <dsp:spPr>
        <a:xfrm>
          <a:off x="4470495" y="6208370"/>
          <a:ext cx="3693922" cy="118205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Montserrat" panose="020B0604020202020204" charset="-52"/>
            </a:rPr>
            <a:t>149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latin typeface="Montserrat" panose="020B0604020202020204" charset="-52"/>
            </a:rPr>
            <a:t>Кандидати наук</a:t>
          </a:r>
          <a:endParaRPr lang="ru-RU" sz="2500" kern="1200" dirty="0">
            <a:latin typeface="Montserrat" panose="020B0604020202020204" charset="-52"/>
          </a:endParaRPr>
        </a:p>
      </dsp:txBody>
      <dsp:txXfrm>
        <a:off x="4470495" y="6208370"/>
        <a:ext cx="3693922" cy="1182055"/>
      </dsp:txXfrm>
    </dsp:sp>
    <dsp:sp modelId="{650D8BF2-1F05-47F5-85B4-60942E254FE5}">
      <dsp:nvSpPr>
        <dsp:cNvPr id="0" name=""/>
        <dsp:cNvSpPr/>
      </dsp:nvSpPr>
      <dsp:spPr>
        <a:xfrm>
          <a:off x="9863622" y="5875917"/>
          <a:ext cx="1846961" cy="1846961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73DE0-4C7E-4572-87BA-2477A9F6D364}">
      <dsp:nvSpPr>
        <dsp:cNvPr id="0" name=""/>
        <dsp:cNvSpPr/>
      </dsp:nvSpPr>
      <dsp:spPr>
        <a:xfrm>
          <a:off x="9863622" y="5875917"/>
          <a:ext cx="1846961" cy="1846961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8E1F4-842F-4140-8E89-B1DA9775FA62}">
      <dsp:nvSpPr>
        <dsp:cNvPr id="0" name=""/>
        <dsp:cNvSpPr/>
      </dsp:nvSpPr>
      <dsp:spPr>
        <a:xfrm>
          <a:off x="8940141" y="6208370"/>
          <a:ext cx="3693922" cy="118205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Montserrat" panose="020B0604020202020204" charset="-52"/>
            </a:rPr>
            <a:t>8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latin typeface="Montserrat" panose="020B0604020202020204" charset="-52"/>
            </a:rPr>
            <a:t>Доктори філософії</a:t>
          </a:r>
          <a:endParaRPr lang="ru-RU" sz="2500" kern="1200" dirty="0">
            <a:latin typeface="Montserrat" panose="020B0604020202020204" charset="-52"/>
          </a:endParaRPr>
        </a:p>
      </dsp:txBody>
      <dsp:txXfrm>
        <a:off x="8940141" y="6208370"/>
        <a:ext cx="3693922" cy="1182055"/>
      </dsp:txXfrm>
    </dsp:sp>
    <dsp:sp modelId="{A4664E80-80DE-4D9C-8F1E-509C155A6249}">
      <dsp:nvSpPr>
        <dsp:cNvPr id="0" name=""/>
        <dsp:cNvSpPr/>
      </dsp:nvSpPr>
      <dsp:spPr>
        <a:xfrm>
          <a:off x="3159152" y="3253231"/>
          <a:ext cx="1846961" cy="1846961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EDB16-056A-4AE6-B563-9FFE71490778}">
      <dsp:nvSpPr>
        <dsp:cNvPr id="0" name=""/>
        <dsp:cNvSpPr/>
      </dsp:nvSpPr>
      <dsp:spPr>
        <a:xfrm>
          <a:off x="3159152" y="3253231"/>
          <a:ext cx="1846961" cy="1846961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17007-B9EB-41AF-9DB7-46AC76066C52}">
      <dsp:nvSpPr>
        <dsp:cNvPr id="0" name=""/>
        <dsp:cNvSpPr/>
      </dsp:nvSpPr>
      <dsp:spPr>
        <a:xfrm>
          <a:off x="2235671" y="3585684"/>
          <a:ext cx="3693922" cy="118205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latin typeface="Montserrat" panose="020B0604020202020204" charset="-52"/>
            </a:rPr>
            <a:t>192</a:t>
          </a:r>
          <a:r>
            <a:rPr lang="uk-UA" sz="2500" kern="1200" dirty="0">
              <a:latin typeface="Montserrat" panose="020B0604020202020204" charset="-52"/>
            </a:rPr>
            <a:t>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latin typeface="Montserrat" panose="020B0604020202020204" charset="-52"/>
            </a:rPr>
            <a:t>з науковим ступенем</a:t>
          </a:r>
          <a:endParaRPr lang="ru-RU" sz="2500" kern="1200" dirty="0">
            <a:latin typeface="Montserrat" panose="020B0604020202020204" charset="-52"/>
          </a:endParaRPr>
        </a:p>
      </dsp:txBody>
      <dsp:txXfrm>
        <a:off x="2235671" y="3585684"/>
        <a:ext cx="3693922" cy="1182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49EEA-E5DF-4969-A04C-E931165052CD}">
      <dsp:nvSpPr>
        <dsp:cNvPr id="0" name=""/>
        <dsp:cNvSpPr/>
      </dsp:nvSpPr>
      <dsp:spPr>
        <a:xfrm>
          <a:off x="0" y="485585"/>
          <a:ext cx="7821014" cy="7560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D2006C25-4102-4431-9148-75AFEA221801}">
      <dsp:nvSpPr>
        <dsp:cNvPr id="0" name=""/>
        <dsp:cNvSpPr/>
      </dsp:nvSpPr>
      <dsp:spPr>
        <a:xfrm>
          <a:off x="391050" y="42785"/>
          <a:ext cx="5474709" cy="88560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6931" tIns="0" rIns="206931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Montserrat" panose="020B0604020202020204" charset="-52"/>
              <a:cs typeface="Times New Roman" pitchFamily="18" charset="0"/>
            </a:rPr>
            <a:t>51 аспірант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434281" y="86016"/>
        <a:ext cx="5388247" cy="799138"/>
      </dsp:txXfrm>
    </dsp:sp>
    <dsp:sp modelId="{10EE8FCB-667E-45E8-BB61-2FBE6689B4C4}">
      <dsp:nvSpPr>
        <dsp:cNvPr id="0" name=""/>
        <dsp:cNvSpPr/>
      </dsp:nvSpPr>
      <dsp:spPr>
        <a:xfrm>
          <a:off x="0" y="1846386"/>
          <a:ext cx="7821014" cy="756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43557-DAB2-4EF6-A510-C39C358FB0DA}">
      <dsp:nvSpPr>
        <dsp:cNvPr id="0" name=""/>
        <dsp:cNvSpPr/>
      </dsp:nvSpPr>
      <dsp:spPr>
        <a:xfrm>
          <a:off x="391050" y="1403585"/>
          <a:ext cx="5474709" cy="885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6931" tIns="0" rIns="206931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Montserrat" panose="020B0604020202020204" charset="-52"/>
              <a:cs typeface="Times New Roman" panose="02020603050405020304" pitchFamily="18" charset="0"/>
            </a:rPr>
            <a:t>2 здобувачі                             поза аспірантурою</a:t>
          </a:r>
        </a:p>
      </dsp:txBody>
      <dsp:txXfrm>
        <a:off x="434281" y="1446816"/>
        <a:ext cx="5388247" cy="799138"/>
      </dsp:txXfrm>
    </dsp:sp>
    <dsp:sp modelId="{8318F62D-8785-442F-82B5-8AAB8BE06ABD}">
      <dsp:nvSpPr>
        <dsp:cNvPr id="0" name=""/>
        <dsp:cNvSpPr/>
      </dsp:nvSpPr>
      <dsp:spPr>
        <a:xfrm>
          <a:off x="0" y="3207186"/>
          <a:ext cx="7821014" cy="7560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1982D7E2-F869-4B7F-A36C-C269E54F9978}">
      <dsp:nvSpPr>
        <dsp:cNvPr id="0" name=""/>
        <dsp:cNvSpPr/>
      </dsp:nvSpPr>
      <dsp:spPr>
        <a:xfrm>
          <a:off x="391050" y="2764386"/>
          <a:ext cx="5474709" cy="88560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6931" tIns="0" rIns="206931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Montserrat" panose="020B0604020202020204" charset="-52"/>
              <a:cs typeface="Times New Roman" pitchFamily="18" charset="0"/>
            </a:rPr>
            <a:t>2 докторанти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434281" y="2807617"/>
        <a:ext cx="5388247" cy="799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B6BD8-602D-4C85-A10F-8A9FBAEA5A10}">
      <dsp:nvSpPr>
        <dsp:cNvPr id="0" name=""/>
        <dsp:cNvSpPr/>
      </dsp:nvSpPr>
      <dsp:spPr>
        <a:xfrm>
          <a:off x="2033587" y="1932949"/>
          <a:ext cx="3808511" cy="254027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/>
            <a:t>За спеціальністю 035 Філологія / В11 Філологія </a:t>
          </a:r>
          <a:endParaRPr lang="ru-RU" sz="2800" kern="1200">
            <a:latin typeface="Montserrat" panose="020B0604020202020204" charset="-52"/>
          </a:endParaRPr>
        </a:p>
      </dsp:txBody>
      <dsp:txXfrm>
        <a:off x="2642949" y="1932949"/>
        <a:ext cx="3199149" cy="2540277"/>
      </dsp:txXfrm>
    </dsp:sp>
    <dsp:sp modelId="{76D8114A-C42F-407C-89D0-516A229E7724}">
      <dsp:nvSpPr>
        <dsp:cNvPr id="0" name=""/>
        <dsp:cNvSpPr/>
      </dsp:nvSpPr>
      <dsp:spPr>
        <a:xfrm>
          <a:off x="2381" y="917346"/>
          <a:ext cx="2539007" cy="2539007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>
              <a:latin typeface="Montserrat" panose="020B0604020202020204" charset="-52"/>
            </a:rPr>
            <a:t>38</a:t>
          </a:r>
          <a:endParaRPr lang="ru-RU" sz="2800" b="1" kern="1200">
            <a:latin typeface="Montserrat" panose="020B0604020202020204" charset="-52"/>
          </a:endParaRPr>
        </a:p>
      </dsp:txBody>
      <dsp:txXfrm>
        <a:off x="374210" y="1289175"/>
        <a:ext cx="1795349" cy="1795349"/>
      </dsp:txXfrm>
    </dsp:sp>
    <dsp:sp modelId="{DF6603B6-C088-485F-9B30-E6181E37BF0D}">
      <dsp:nvSpPr>
        <dsp:cNvPr id="0" name=""/>
        <dsp:cNvSpPr/>
      </dsp:nvSpPr>
      <dsp:spPr>
        <a:xfrm>
          <a:off x="8381107" y="1932949"/>
          <a:ext cx="3808511" cy="254027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За спеціальністю 011 Освітні, педагогічні науки / А1 Освітні науки </a:t>
          </a:r>
          <a:endParaRPr lang="ru-RU" sz="2800" kern="1200" dirty="0">
            <a:latin typeface="Montserrat" panose="020B0604020202020204" charset="-52"/>
          </a:endParaRPr>
        </a:p>
      </dsp:txBody>
      <dsp:txXfrm>
        <a:off x="8990468" y="1932949"/>
        <a:ext cx="3199149" cy="2540277"/>
      </dsp:txXfrm>
    </dsp:sp>
    <dsp:sp modelId="{E918080C-1A18-4211-A495-8872F987BC55}">
      <dsp:nvSpPr>
        <dsp:cNvPr id="0" name=""/>
        <dsp:cNvSpPr/>
      </dsp:nvSpPr>
      <dsp:spPr>
        <a:xfrm>
          <a:off x="6349900" y="917346"/>
          <a:ext cx="2539007" cy="2539007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Montserrat" panose="020B0604020202020204" charset="-52"/>
            </a:rPr>
            <a:t>13</a:t>
          </a:r>
          <a:endParaRPr lang="ru-RU" sz="2800" b="1" kern="1200" dirty="0">
            <a:latin typeface="Montserrat" panose="020B0604020202020204" charset="-52"/>
          </a:endParaRPr>
        </a:p>
      </dsp:txBody>
      <dsp:txXfrm>
        <a:off x="6721729" y="1289175"/>
        <a:ext cx="1795349" cy="1795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2F36E-A030-4E7B-9914-D1120928FA6C}">
      <dsp:nvSpPr>
        <dsp:cNvPr id="0" name=""/>
        <dsp:cNvSpPr/>
      </dsp:nvSpPr>
      <dsp:spPr>
        <a:xfrm>
          <a:off x="0" y="486"/>
          <a:ext cx="4699517" cy="234975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/>
            <a:t>Д 26.054.04</a:t>
          </a:r>
          <a:r>
            <a:rPr lang="ru-RU" sz="3600" kern="1200"/>
            <a:t> </a:t>
          </a:r>
        </a:p>
      </dsp:txBody>
      <dsp:txXfrm>
        <a:off x="68822" y="69308"/>
        <a:ext cx="4561873" cy="2212114"/>
      </dsp:txXfrm>
    </dsp:sp>
    <dsp:sp modelId="{6FB7C3C6-FD09-4067-9367-88750C8F97BA}">
      <dsp:nvSpPr>
        <dsp:cNvPr id="0" name=""/>
        <dsp:cNvSpPr/>
      </dsp:nvSpPr>
      <dsp:spPr>
        <a:xfrm>
          <a:off x="469951" y="2350245"/>
          <a:ext cx="630122" cy="1620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0934"/>
              </a:lnTo>
              <a:lnTo>
                <a:pt x="630122" y="16209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BF088-AF8A-4DFA-824B-611FBA334521}">
      <dsp:nvSpPr>
        <dsp:cNvPr id="0" name=""/>
        <dsp:cNvSpPr/>
      </dsp:nvSpPr>
      <dsp:spPr>
        <a:xfrm>
          <a:off x="1100073" y="2937755"/>
          <a:ext cx="7760632" cy="2066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10.02.04 – </a:t>
          </a:r>
          <a:r>
            <a:rPr lang="ru-RU" sz="2400" kern="1200" dirty="0" err="1"/>
            <a:t>германські</a:t>
          </a:r>
          <a:r>
            <a:rPr lang="ru-RU" sz="2400" kern="1200" dirty="0"/>
            <a:t> </a:t>
          </a:r>
          <a:r>
            <a:rPr lang="ru-RU" sz="2400" kern="1200" dirty="0" err="1"/>
            <a:t>мови</a:t>
          </a:r>
          <a:r>
            <a:rPr lang="ru-RU" sz="2400" kern="1200" dirty="0"/>
            <a:t>,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10.02.13 – </a:t>
          </a:r>
          <a:r>
            <a:rPr lang="ru-RU" sz="2400" kern="1200" dirty="0" err="1"/>
            <a:t>мови</a:t>
          </a:r>
          <a:r>
            <a:rPr lang="ru-RU" sz="2400" kern="1200" dirty="0"/>
            <a:t> </a:t>
          </a:r>
          <a:r>
            <a:rPr lang="ru-RU" sz="2400" kern="1200" dirty="0" err="1"/>
            <a:t>народів</a:t>
          </a:r>
          <a:r>
            <a:rPr lang="ru-RU" sz="2400" kern="1200" dirty="0"/>
            <a:t> </a:t>
          </a:r>
          <a:r>
            <a:rPr lang="ru-RU" sz="2400" kern="1200" dirty="0" err="1"/>
            <a:t>Азії</a:t>
          </a:r>
          <a:r>
            <a:rPr lang="ru-RU" sz="2400" kern="1200" dirty="0"/>
            <a:t>, Африки, </a:t>
          </a:r>
          <a:r>
            <a:rPr lang="ru-RU" sz="2400" kern="1200" dirty="0" err="1"/>
            <a:t>аборигенних</a:t>
          </a:r>
          <a:r>
            <a:rPr lang="ru-RU" sz="2400" kern="1200" dirty="0"/>
            <a:t> </a:t>
          </a:r>
          <a:r>
            <a:rPr lang="ru-RU" sz="2400" kern="1200" dirty="0" err="1"/>
            <a:t>народів</a:t>
          </a:r>
          <a:r>
            <a:rPr lang="ru-RU" sz="2400" kern="1200" dirty="0"/>
            <a:t> Америки та </a:t>
          </a:r>
          <a:r>
            <a:rPr lang="ru-RU" sz="2400" kern="1200" dirty="0" err="1"/>
            <a:t>Австралії</a:t>
          </a:r>
          <a:r>
            <a:rPr lang="ru-RU" sz="2400" kern="1200" dirty="0"/>
            <a:t>,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10.02.17 – </a:t>
          </a:r>
          <a:r>
            <a:rPr lang="ru-RU" sz="2400" kern="1200" dirty="0" err="1"/>
            <a:t>порівняльно-історичне</a:t>
          </a:r>
          <a:r>
            <a:rPr lang="ru-RU" sz="2400" kern="1200" dirty="0"/>
            <a:t> та </a:t>
          </a:r>
          <a:r>
            <a:rPr lang="ru-RU" sz="2400" kern="1200" dirty="0" err="1"/>
            <a:t>типологічне</a:t>
          </a:r>
          <a:r>
            <a:rPr lang="ru-RU" sz="2400" kern="1200" dirty="0"/>
            <a:t> </a:t>
          </a:r>
          <a:r>
            <a:rPr lang="ru-RU" sz="2400" kern="1200" dirty="0" err="1"/>
            <a:t>мовознавство</a:t>
          </a:r>
          <a:r>
            <a:rPr lang="uk-UA" sz="2400" kern="1200" dirty="0"/>
            <a:t>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</dsp:txBody>
      <dsp:txXfrm>
        <a:off x="1160609" y="2998291"/>
        <a:ext cx="7639560" cy="1945775"/>
      </dsp:txXfrm>
    </dsp:sp>
    <dsp:sp modelId="{573C158D-3FCB-433E-8135-363F623B2BF5}">
      <dsp:nvSpPr>
        <dsp:cNvPr id="0" name=""/>
        <dsp:cNvSpPr/>
      </dsp:nvSpPr>
      <dsp:spPr>
        <a:xfrm>
          <a:off x="469951" y="2350245"/>
          <a:ext cx="660800" cy="4051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1853"/>
              </a:lnTo>
              <a:lnTo>
                <a:pt x="660800" y="4051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777B-9F84-4D89-9282-F4FE7324B869}">
      <dsp:nvSpPr>
        <dsp:cNvPr id="0" name=""/>
        <dsp:cNvSpPr/>
      </dsp:nvSpPr>
      <dsp:spPr>
        <a:xfrm>
          <a:off x="1130752" y="5484659"/>
          <a:ext cx="7686342" cy="1834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10.02.04 – германські мови,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10.02.17 – порівняльно-історичне та типологічне мовознавство,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10.02.21 – структурна, прикладна і математична лінгвістика</a:t>
          </a:r>
          <a:endParaRPr lang="ru-RU" sz="2400" kern="1200" dirty="0"/>
        </a:p>
      </dsp:txBody>
      <dsp:txXfrm>
        <a:off x="1184494" y="5538401"/>
        <a:ext cx="7578858" cy="1727395"/>
      </dsp:txXfrm>
    </dsp:sp>
    <dsp:sp modelId="{AEDB466D-3BD6-4B3C-87E8-F21753CBE958}">
      <dsp:nvSpPr>
        <dsp:cNvPr id="0" name=""/>
        <dsp:cNvSpPr/>
      </dsp:nvSpPr>
      <dsp:spPr>
        <a:xfrm>
          <a:off x="9696656" y="0"/>
          <a:ext cx="4699517" cy="234975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Д 26.054.01</a:t>
          </a:r>
          <a:r>
            <a:rPr lang="ru-RU" sz="3600" kern="1200" dirty="0"/>
            <a:t> </a:t>
          </a:r>
        </a:p>
      </dsp:txBody>
      <dsp:txXfrm>
        <a:off x="9765478" y="68822"/>
        <a:ext cx="4561873" cy="2212114"/>
      </dsp:txXfrm>
    </dsp:sp>
    <dsp:sp modelId="{7D46B8EF-93E2-41DD-8B82-53D09CE04A8C}">
      <dsp:nvSpPr>
        <dsp:cNvPr id="0" name=""/>
        <dsp:cNvSpPr/>
      </dsp:nvSpPr>
      <dsp:spPr>
        <a:xfrm>
          <a:off x="10166608" y="2349758"/>
          <a:ext cx="1203640" cy="1762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876"/>
              </a:lnTo>
              <a:lnTo>
                <a:pt x="1203640" y="1762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BD4EF-5E87-4AEE-B0D5-24CBE2705428}">
      <dsp:nvSpPr>
        <dsp:cNvPr id="0" name=""/>
        <dsp:cNvSpPr/>
      </dsp:nvSpPr>
      <dsp:spPr>
        <a:xfrm>
          <a:off x="11370248" y="2937755"/>
          <a:ext cx="3786495" cy="2349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13.00.02 – </a:t>
          </a:r>
          <a:r>
            <a:rPr lang="ru-RU" sz="2800" kern="1200" dirty="0" err="1"/>
            <a:t>теорія</a:t>
          </a:r>
          <a:r>
            <a:rPr lang="ru-RU" sz="2800" kern="1200" dirty="0"/>
            <a:t> та методика </a:t>
          </a:r>
          <a:r>
            <a:rPr lang="ru-RU" sz="2800" kern="1200" dirty="0" err="1"/>
            <a:t>навчання</a:t>
          </a:r>
          <a:r>
            <a:rPr lang="ru-RU" sz="2800" kern="1200" dirty="0"/>
            <a:t> (</a:t>
          </a:r>
          <a:r>
            <a:rPr lang="ru-RU" sz="2800" kern="1200" dirty="0" err="1"/>
            <a:t>іноземна</a:t>
          </a:r>
          <a:r>
            <a:rPr lang="ru-RU" sz="2800" kern="1200" dirty="0"/>
            <a:t> </a:t>
          </a:r>
          <a:r>
            <a:rPr lang="ru-RU" sz="2800" kern="1200" dirty="0" err="1"/>
            <a:t>мова</a:t>
          </a:r>
          <a:r>
            <a:rPr lang="ru-RU" sz="2800" kern="1200" dirty="0"/>
            <a:t>)</a:t>
          </a:r>
        </a:p>
      </dsp:txBody>
      <dsp:txXfrm>
        <a:off x="11439070" y="3006577"/>
        <a:ext cx="3648851" cy="22121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2F36E-A030-4E7B-9914-D1120928FA6C}">
      <dsp:nvSpPr>
        <dsp:cNvPr id="0" name=""/>
        <dsp:cNvSpPr/>
      </dsp:nvSpPr>
      <dsp:spPr>
        <a:xfrm>
          <a:off x="0" y="28607"/>
          <a:ext cx="4639761" cy="1052183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/>
            <a:t>Д 26.054.04</a:t>
          </a:r>
          <a:r>
            <a:rPr lang="ru-RU" sz="3200" kern="1200"/>
            <a:t> </a:t>
          </a:r>
        </a:p>
      </dsp:txBody>
      <dsp:txXfrm>
        <a:off x="30817" y="59424"/>
        <a:ext cx="4578127" cy="990549"/>
      </dsp:txXfrm>
    </dsp:sp>
    <dsp:sp modelId="{6FB7C3C6-FD09-4067-9367-88750C8F97BA}">
      <dsp:nvSpPr>
        <dsp:cNvPr id="0" name=""/>
        <dsp:cNvSpPr/>
      </dsp:nvSpPr>
      <dsp:spPr>
        <a:xfrm>
          <a:off x="418256" y="1080791"/>
          <a:ext cx="91440" cy="1123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3106"/>
              </a:lnTo>
              <a:lnTo>
                <a:pt x="111999" y="11231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BF088-AF8A-4DFA-824B-611FBA334521}">
      <dsp:nvSpPr>
        <dsp:cNvPr id="0" name=""/>
        <dsp:cNvSpPr/>
      </dsp:nvSpPr>
      <dsp:spPr>
        <a:xfrm>
          <a:off x="530255" y="1395442"/>
          <a:ext cx="6069267" cy="1616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доцент кафедри </a:t>
          </a:r>
          <a:br>
            <a:rPr lang="uk-UA" sz="2700" kern="1200" dirty="0"/>
          </a:br>
          <a:r>
            <a:rPr lang="uk-UA" sz="2700" kern="1200" dirty="0"/>
            <a:t>германської філології КНЛУ </a:t>
          </a:r>
          <a:br>
            <a:rPr lang="uk-UA" sz="2700" kern="1200" dirty="0"/>
          </a:br>
          <a:r>
            <a:rPr lang="uk-UA" sz="2700" b="1" kern="1200" dirty="0"/>
            <a:t>Андрушенко О.Ю.</a:t>
          </a:r>
          <a:r>
            <a:rPr lang="uk-UA" sz="2700" kern="1200" dirty="0"/>
            <a:t> </a:t>
          </a:r>
          <a:r>
            <a:rPr lang="ru-RU" sz="2700" kern="1200" dirty="0"/>
            <a:t>(науковий консультант – проф. Корольова А.В.</a:t>
          </a:r>
          <a:endParaRPr lang="uk-UA" sz="270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 dirty="0"/>
        </a:p>
      </dsp:txBody>
      <dsp:txXfrm>
        <a:off x="577613" y="1442800"/>
        <a:ext cx="5974551" cy="1522193"/>
      </dsp:txXfrm>
    </dsp:sp>
    <dsp:sp modelId="{AEDB466D-3BD6-4B3C-87E8-F21753CBE958}">
      <dsp:nvSpPr>
        <dsp:cNvPr id="0" name=""/>
        <dsp:cNvSpPr/>
      </dsp:nvSpPr>
      <dsp:spPr>
        <a:xfrm>
          <a:off x="6284935" y="28607"/>
          <a:ext cx="4435935" cy="105655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Д 26.054.01</a:t>
          </a:r>
          <a:r>
            <a:rPr lang="ru-RU" sz="3200" kern="1200" dirty="0"/>
            <a:t> </a:t>
          </a:r>
        </a:p>
      </dsp:txBody>
      <dsp:txXfrm>
        <a:off x="6315880" y="59552"/>
        <a:ext cx="4374045" cy="994661"/>
      </dsp:txXfrm>
    </dsp:sp>
    <dsp:sp modelId="{7D46B8EF-93E2-41DD-8B82-53D09CE04A8C}">
      <dsp:nvSpPr>
        <dsp:cNvPr id="0" name=""/>
        <dsp:cNvSpPr/>
      </dsp:nvSpPr>
      <dsp:spPr>
        <a:xfrm>
          <a:off x="6728529" y="1085159"/>
          <a:ext cx="1286403" cy="769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9643"/>
              </a:lnTo>
              <a:lnTo>
                <a:pt x="1286403" y="769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BD4EF-5E87-4AEE-B0D5-24CBE2705428}">
      <dsp:nvSpPr>
        <dsp:cNvPr id="0" name=""/>
        <dsp:cNvSpPr/>
      </dsp:nvSpPr>
      <dsp:spPr>
        <a:xfrm>
          <a:off x="8014932" y="1208145"/>
          <a:ext cx="8101974" cy="129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доцент кафедри педагогіки та методики навчання іноземних мов КНЛУ </a:t>
          </a:r>
          <a:r>
            <a:rPr lang="uk-UA" sz="2700" b="1" kern="1200" dirty="0"/>
            <a:t>Свиридюк В.П.</a:t>
          </a:r>
          <a:r>
            <a:rPr lang="uk-UA" sz="2700" kern="1200" dirty="0"/>
            <a:t> </a:t>
          </a:r>
          <a:r>
            <a:rPr lang="ru-RU" sz="2700" kern="1200" dirty="0"/>
            <a:t>(науковий консультант – проф. Бігич О.Б.)</a:t>
          </a:r>
        </a:p>
      </dsp:txBody>
      <dsp:txXfrm>
        <a:off x="8052812" y="1246025"/>
        <a:ext cx="8026214" cy="1217555"/>
      </dsp:txXfrm>
    </dsp:sp>
    <dsp:sp modelId="{A47F5704-AD6C-4455-9514-742B103B2C69}">
      <dsp:nvSpPr>
        <dsp:cNvPr id="0" name=""/>
        <dsp:cNvSpPr/>
      </dsp:nvSpPr>
      <dsp:spPr>
        <a:xfrm>
          <a:off x="6728529" y="1085159"/>
          <a:ext cx="1258919" cy="2513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3051"/>
              </a:lnTo>
              <a:lnTo>
                <a:pt x="1258919" y="2513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381DC-786B-43C5-B76C-3DBFD0736F0B}">
      <dsp:nvSpPr>
        <dsp:cNvPr id="0" name=""/>
        <dsp:cNvSpPr/>
      </dsp:nvSpPr>
      <dsp:spPr>
        <a:xfrm>
          <a:off x="7987448" y="2879744"/>
          <a:ext cx="8098196" cy="1436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доцент кафедри мов та методики їх викладання Національного університету «Чернігівський колегіум» імені Т.Г. Шевченка </a:t>
          </a:r>
          <a:r>
            <a:rPr lang="uk-UA" sz="2700" b="1" kern="1200" dirty="0"/>
            <a:t>Конотоп О.С. </a:t>
          </a:r>
          <a:br>
            <a:rPr lang="uk-UA" sz="2700" b="1" kern="1200" dirty="0"/>
          </a:br>
          <a:r>
            <a:rPr lang="uk-UA" sz="2700" kern="1200" dirty="0"/>
            <a:t>(науковий консультант – </a:t>
          </a:r>
          <a:r>
            <a:rPr lang="uk-UA" sz="2700" b="1" kern="1200" dirty="0"/>
            <a:t>проф. Черниш В.В.</a:t>
          </a:r>
          <a:r>
            <a:rPr lang="uk-UA" sz="2700" b="0" kern="1200" dirty="0"/>
            <a:t>)</a:t>
          </a:r>
          <a:endParaRPr lang="ru-RU" sz="2700" b="0" kern="1200" dirty="0"/>
        </a:p>
      </dsp:txBody>
      <dsp:txXfrm>
        <a:off x="8029534" y="2921830"/>
        <a:ext cx="8014024" cy="1352759"/>
      </dsp:txXfrm>
    </dsp:sp>
    <dsp:sp modelId="{9507F699-480F-4588-AFFC-567AEAAB7CD6}">
      <dsp:nvSpPr>
        <dsp:cNvPr id="0" name=""/>
        <dsp:cNvSpPr/>
      </dsp:nvSpPr>
      <dsp:spPr>
        <a:xfrm>
          <a:off x="6728529" y="1085159"/>
          <a:ext cx="1232238" cy="4614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083"/>
              </a:lnTo>
              <a:lnTo>
                <a:pt x="1232238" y="46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24411-544B-41B0-8BC4-890760903D2D}">
      <dsp:nvSpPr>
        <dsp:cNvPr id="0" name=""/>
        <dsp:cNvSpPr/>
      </dsp:nvSpPr>
      <dsp:spPr>
        <a:xfrm>
          <a:off x="7960767" y="4691478"/>
          <a:ext cx="8168133" cy="20155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доцент кафедри загального мовознавства та іноземних мов Національного університету «Полтавська політехніка імені Юрія Кондратюка» </a:t>
          </a:r>
          <a:r>
            <a:rPr lang="uk-UA" sz="2700" b="1" kern="1200" dirty="0"/>
            <a:t>Король Т.Г. </a:t>
          </a:r>
          <a:br>
            <a:rPr lang="uk-UA" sz="2700" b="1" kern="1200" dirty="0"/>
          </a:br>
          <a:r>
            <a:rPr lang="uk-UA" sz="2700" kern="1200" dirty="0"/>
            <a:t>(науковий консультант – </a:t>
          </a:r>
          <a:r>
            <a:rPr lang="uk-UA" sz="2700" b="1" kern="1200" dirty="0"/>
            <a:t>проф. Ніколаєва С.Ю.</a:t>
          </a:r>
          <a:r>
            <a:rPr lang="uk-UA" sz="2700" kern="1200" dirty="0"/>
            <a:t> </a:t>
          </a:r>
          <a:endParaRPr lang="ru-RU" sz="2700" kern="1200" dirty="0"/>
        </a:p>
      </dsp:txBody>
      <dsp:txXfrm>
        <a:off x="8019800" y="4750511"/>
        <a:ext cx="8050067" cy="18974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2F36E-A030-4E7B-9914-D1120928FA6C}">
      <dsp:nvSpPr>
        <dsp:cNvPr id="0" name=""/>
        <dsp:cNvSpPr/>
      </dsp:nvSpPr>
      <dsp:spPr>
        <a:xfrm>
          <a:off x="0" y="0"/>
          <a:ext cx="5709496" cy="141595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Галузь знань </a:t>
          </a:r>
          <a:br>
            <a:rPr lang="uk-UA" sz="2700" kern="1200" dirty="0"/>
          </a:br>
          <a:r>
            <a:rPr lang="uk-UA" sz="2700" kern="1200" dirty="0"/>
            <a:t>03 Гуманітарні науки, </a:t>
          </a:r>
          <a:br>
            <a:rPr lang="uk-UA" sz="2700" kern="1200" dirty="0"/>
          </a:br>
          <a:r>
            <a:rPr lang="uk-UA" sz="2700" kern="1200" dirty="0"/>
            <a:t>спеціальність 035 Філологія </a:t>
          </a:r>
          <a:endParaRPr lang="ru-RU" sz="2700" kern="1200" dirty="0"/>
        </a:p>
      </dsp:txBody>
      <dsp:txXfrm>
        <a:off x="41472" y="41472"/>
        <a:ext cx="5626552" cy="1333011"/>
      </dsp:txXfrm>
    </dsp:sp>
    <dsp:sp modelId="{6FB7C3C6-FD09-4067-9367-88750C8F97BA}">
      <dsp:nvSpPr>
        <dsp:cNvPr id="0" name=""/>
        <dsp:cNvSpPr/>
      </dsp:nvSpPr>
      <dsp:spPr>
        <a:xfrm>
          <a:off x="570949" y="1415955"/>
          <a:ext cx="196863" cy="713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216"/>
              </a:lnTo>
              <a:lnTo>
                <a:pt x="196863" y="7132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BF088-AF8A-4DFA-824B-611FBA334521}">
      <dsp:nvSpPr>
        <dsp:cNvPr id="0" name=""/>
        <dsp:cNvSpPr/>
      </dsp:nvSpPr>
      <dsp:spPr>
        <a:xfrm>
          <a:off x="767812" y="1636605"/>
          <a:ext cx="7398014" cy="985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/>
            <a:t>Луценко Р.І. </a:t>
          </a:r>
          <a:r>
            <a:rPr lang="uk-UA" sz="2700" kern="1200" dirty="0"/>
            <a:t>(науковий керівник – </a:t>
          </a:r>
          <a:r>
            <a:rPr lang="uk-UA" sz="2700" b="0" kern="1200" dirty="0" err="1"/>
            <a:t>к.філол.н</a:t>
          </a:r>
          <a:r>
            <a:rPr lang="uk-UA" sz="2700" b="0" kern="1200" dirty="0"/>
            <a:t>. </a:t>
          </a:r>
          <a:r>
            <a:rPr lang="uk-UA" sz="2700" b="0" kern="1200" dirty="0" err="1"/>
            <a:t>Козяревич</a:t>
          </a:r>
          <a:r>
            <a:rPr lang="uk-UA" sz="2700" b="0" kern="1200" dirty="0"/>
            <a:t>-Зозуля Л.В.) </a:t>
          </a:r>
          <a:endParaRPr lang="ru-RU" sz="2700" b="0" kern="1200" dirty="0"/>
        </a:p>
      </dsp:txBody>
      <dsp:txXfrm>
        <a:off x="796666" y="1665459"/>
        <a:ext cx="7340306" cy="927423"/>
      </dsp:txXfrm>
    </dsp:sp>
    <dsp:sp modelId="{6DE79A70-18A1-4600-8070-86C37C90A66E}">
      <dsp:nvSpPr>
        <dsp:cNvPr id="0" name=""/>
        <dsp:cNvSpPr/>
      </dsp:nvSpPr>
      <dsp:spPr>
        <a:xfrm>
          <a:off x="570949" y="1415955"/>
          <a:ext cx="256217" cy="1945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752"/>
              </a:lnTo>
              <a:lnTo>
                <a:pt x="256217" y="1945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A3253-B86A-40E1-8E89-CB1DBF21F87A}">
      <dsp:nvSpPr>
        <dsp:cNvPr id="0" name=""/>
        <dsp:cNvSpPr/>
      </dsp:nvSpPr>
      <dsp:spPr>
        <a:xfrm>
          <a:off x="827167" y="2884711"/>
          <a:ext cx="7320166" cy="95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 err="1"/>
            <a:t>Дейкун</a:t>
          </a:r>
          <a:r>
            <a:rPr lang="uk-UA" sz="2700" b="1" kern="1200" dirty="0"/>
            <a:t> О.П. </a:t>
          </a:r>
          <a:r>
            <a:rPr lang="uk-UA" sz="2700" kern="1200" dirty="0"/>
            <a:t>(науковий керівник – </a:t>
          </a:r>
          <a:r>
            <a:rPr lang="uk-UA" sz="2700" b="0" kern="1200" dirty="0"/>
            <a:t>проф. </a:t>
          </a:r>
          <a:r>
            <a:rPr lang="uk-UA" sz="2700" b="0" kern="1200" dirty="0" err="1"/>
            <a:t>Потапенко</a:t>
          </a:r>
          <a:r>
            <a:rPr lang="uk-UA" sz="2700" b="0" kern="1200" dirty="0"/>
            <a:t> С.І.)</a:t>
          </a:r>
          <a:endParaRPr lang="ru-RU" sz="2700" b="0" kern="1200" dirty="0"/>
        </a:p>
      </dsp:txBody>
      <dsp:txXfrm>
        <a:off x="855108" y="2912652"/>
        <a:ext cx="7264284" cy="898110"/>
      </dsp:txXfrm>
    </dsp:sp>
    <dsp:sp modelId="{1B03A0FD-EE82-4DAB-8E74-DF205BCB63B0}">
      <dsp:nvSpPr>
        <dsp:cNvPr id="0" name=""/>
        <dsp:cNvSpPr/>
      </dsp:nvSpPr>
      <dsp:spPr>
        <a:xfrm>
          <a:off x="570949" y="1415955"/>
          <a:ext cx="238424" cy="3115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5573"/>
              </a:lnTo>
              <a:lnTo>
                <a:pt x="238424" y="31155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352F2-4FC9-491A-B6A4-9423B87D23F1}">
      <dsp:nvSpPr>
        <dsp:cNvPr id="0" name=""/>
        <dsp:cNvSpPr/>
      </dsp:nvSpPr>
      <dsp:spPr>
        <a:xfrm>
          <a:off x="809373" y="4054532"/>
          <a:ext cx="7423116" cy="95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/>
            <a:t>Петриченко І.А. </a:t>
          </a:r>
          <a:r>
            <a:rPr lang="uk-UA" sz="2700" kern="1200" dirty="0"/>
            <a:t>(науковий керівник – </a:t>
          </a:r>
          <a:r>
            <a:rPr lang="uk-UA" sz="2700" b="0" kern="1200" dirty="0" err="1"/>
            <a:t>к.філол.н</a:t>
          </a:r>
          <a:r>
            <a:rPr lang="uk-UA" sz="2700" b="0" kern="1200" dirty="0"/>
            <a:t>. Вознюк Г.А.)</a:t>
          </a:r>
          <a:endParaRPr lang="ru-RU" sz="2700" b="0" kern="1200" dirty="0"/>
        </a:p>
      </dsp:txBody>
      <dsp:txXfrm>
        <a:off x="837314" y="4082473"/>
        <a:ext cx="7367234" cy="898110"/>
      </dsp:txXfrm>
    </dsp:sp>
    <dsp:sp modelId="{AEDB466D-3BD6-4B3C-87E8-F21753CBE958}">
      <dsp:nvSpPr>
        <dsp:cNvPr id="0" name=""/>
        <dsp:cNvSpPr/>
      </dsp:nvSpPr>
      <dsp:spPr>
        <a:xfrm>
          <a:off x="8324048" y="3709"/>
          <a:ext cx="5969571" cy="142183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/>
            <a:t>Галузь знань 01 Освіта, спеціальність </a:t>
          </a:r>
          <a:br>
            <a:rPr lang="uk-UA" sz="2700" kern="1200" dirty="0"/>
          </a:br>
          <a:r>
            <a:rPr lang="uk-UA" sz="2700" kern="1200" dirty="0"/>
            <a:t>011 Освітні, педагогічні науки </a:t>
          </a:r>
          <a:endParaRPr lang="ru-RU" sz="2700" kern="1200" dirty="0"/>
        </a:p>
      </dsp:txBody>
      <dsp:txXfrm>
        <a:off x="8365692" y="45353"/>
        <a:ext cx="5886283" cy="1338545"/>
      </dsp:txXfrm>
    </dsp:sp>
    <dsp:sp modelId="{7D46B8EF-93E2-41DD-8B82-53D09CE04A8C}">
      <dsp:nvSpPr>
        <dsp:cNvPr id="0" name=""/>
        <dsp:cNvSpPr/>
      </dsp:nvSpPr>
      <dsp:spPr>
        <a:xfrm>
          <a:off x="8921006" y="1425543"/>
          <a:ext cx="375170" cy="66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6968"/>
              </a:lnTo>
              <a:lnTo>
                <a:pt x="375170" y="666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BD4EF-5E87-4AEE-B0D5-24CBE2705428}">
      <dsp:nvSpPr>
        <dsp:cNvPr id="0" name=""/>
        <dsp:cNvSpPr/>
      </dsp:nvSpPr>
      <dsp:spPr>
        <a:xfrm>
          <a:off x="9296176" y="1591406"/>
          <a:ext cx="6119341" cy="100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/>
            <a:t>Мельник К.О. </a:t>
          </a:r>
          <a:r>
            <a:rPr lang="uk-UA" sz="2700" kern="1200" dirty="0"/>
            <a:t>(науковий керівник – </a:t>
          </a:r>
          <a:r>
            <a:rPr lang="uk-UA" sz="2700" b="0" kern="1200" dirty="0"/>
            <a:t>проф. Черниш В.В.)</a:t>
          </a:r>
          <a:endParaRPr lang="ru-RU" sz="2700" b="0" kern="1200" dirty="0"/>
        </a:p>
      </dsp:txBody>
      <dsp:txXfrm>
        <a:off x="9325530" y="1620760"/>
        <a:ext cx="6060633" cy="943502"/>
      </dsp:txXfrm>
    </dsp:sp>
    <dsp:sp modelId="{5AD8B4B5-1F04-4B92-AF08-5A14E43A834C}">
      <dsp:nvSpPr>
        <dsp:cNvPr id="0" name=""/>
        <dsp:cNvSpPr/>
      </dsp:nvSpPr>
      <dsp:spPr>
        <a:xfrm>
          <a:off x="8921006" y="1425543"/>
          <a:ext cx="416731" cy="182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091"/>
              </a:lnTo>
              <a:lnTo>
                <a:pt x="416731" y="182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EE497-C273-43B3-8103-7E649D5F6B9A}">
      <dsp:nvSpPr>
        <dsp:cNvPr id="0" name=""/>
        <dsp:cNvSpPr/>
      </dsp:nvSpPr>
      <dsp:spPr>
        <a:xfrm>
          <a:off x="9337737" y="2752529"/>
          <a:ext cx="6119341" cy="100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 err="1"/>
            <a:t>Ящук</a:t>
          </a:r>
          <a:r>
            <a:rPr lang="uk-UA" sz="2700" b="1" kern="1200" dirty="0"/>
            <a:t> О.В. </a:t>
          </a:r>
          <a:r>
            <a:rPr lang="uk-UA" sz="2700" kern="1200" dirty="0"/>
            <a:t>(науковий керівник – </a:t>
          </a:r>
          <a:r>
            <a:rPr lang="uk-UA" sz="2700" b="0" kern="1200" dirty="0"/>
            <a:t>проф. Матвієнко О.В.)</a:t>
          </a:r>
          <a:endParaRPr lang="ru-RU" sz="2700" b="0" kern="1200" dirty="0"/>
        </a:p>
      </dsp:txBody>
      <dsp:txXfrm>
        <a:off x="9367091" y="2781883"/>
        <a:ext cx="6060633" cy="9435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B153D-05F6-49CF-80FE-7B0D0B3873D2}">
      <dsp:nvSpPr>
        <dsp:cNvPr id="0" name=""/>
        <dsp:cNvSpPr/>
      </dsp:nvSpPr>
      <dsp:spPr>
        <a:xfrm>
          <a:off x="0" y="42391"/>
          <a:ext cx="9633239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 err="1"/>
            <a:t>Грантодавець</a:t>
          </a:r>
          <a:r>
            <a:rPr lang="uk-UA" sz="2800" b="1" kern="1200" dirty="0"/>
            <a:t>:</a:t>
          </a:r>
          <a:r>
            <a:rPr lang="uk-UA" sz="2800" kern="1200" dirty="0"/>
            <a:t> Європейське виконавче агентство </a:t>
          </a:r>
          <a:br>
            <a:rPr lang="uk-UA" sz="2800" kern="1200" dirty="0"/>
          </a:br>
          <a:r>
            <a:rPr lang="uk-UA" sz="2800" kern="1200" dirty="0"/>
            <a:t>з питань освіти і культури. </a:t>
          </a:r>
          <a:endParaRPr lang="ru-RU" sz="2800" kern="1200" dirty="0"/>
        </a:p>
      </dsp:txBody>
      <dsp:txXfrm>
        <a:off x="59399" y="101790"/>
        <a:ext cx="9514441" cy="1098002"/>
      </dsp:txXfrm>
    </dsp:sp>
    <dsp:sp modelId="{C8274294-85E2-4DA3-AAB5-7A0D746FB1B1}">
      <dsp:nvSpPr>
        <dsp:cNvPr id="0" name=""/>
        <dsp:cNvSpPr/>
      </dsp:nvSpPr>
      <dsp:spPr>
        <a:xfrm>
          <a:off x="0" y="1384998"/>
          <a:ext cx="9633239" cy="1177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5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800" b="1" kern="1200" dirty="0"/>
            <a:t>Координатор </a:t>
          </a:r>
          <a:r>
            <a:rPr lang="uk-UA" sz="2800" b="1" kern="1200" dirty="0" err="1"/>
            <a:t>проєкту</a:t>
          </a:r>
          <a:r>
            <a:rPr lang="uk-UA" sz="2800" kern="1200" dirty="0"/>
            <a:t>: доктор філологічних наук, проф. Корольова А.В., </a:t>
          </a:r>
          <a:r>
            <a:rPr lang="uk-UA" sz="2800" b="1" kern="1200" dirty="0" err="1"/>
            <a:t>співкоординатор</a:t>
          </a:r>
          <a:r>
            <a:rPr lang="uk-UA" sz="2800" b="1" kern="1200" dirty="0"/>
            <a:t> проєкту</a:t>
          </a:r>
          <a:r>
            <a:rPr lang="uk-UA" sz="2800" kern="1200" dirty="0"/>
            <a:t>: доктор філологічних наук, доц. </a:t>
          </a:r>
          <a:r>
            <a:rPr lang="uk-UA" sz="2800" kern="1200" dirty="0" err="1"/>
            <a:t>Андрушенко</a:t>
          </a:r>
          <a:r>
            <a:rPr lang="uk-UA" sz="2800" kern="1200" dirty="0"/>
            <a:t> О.Ю. </a:t>
          </a:r>
          <a:endParaRPr lang="ru-RU" sz="2800" kern="1200" dirty="0"/>
        </a:p>
      </dsp:txBody>
      <dsp:txXfrm>
        <a:off x="0" y="1384998"/>
        <a:ext cx="9633239" cy="1177312"/>
      </dsp:txXfrm>
    </dsp:sp>
    <dsp:sp modelId="{B903A1DA-C2BF-40E1-A812-9DC582DC27E1}">
      <dsp:nvSpPr>
        <dsp:cNvPr id="0" name=""/>
        <dsp:cNvSpPr/>
      </dsp:nvSpPr>
      <dsp:spPr>
        <a:xfrm>
          <a:off x="0" y="2601869"/>
          <a:ext cx="9633239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Фактичний обсяг фінансування </a:t>
          </a:r>
          <a:br>
            <a:rPr lang="uk-UA" sz="2800" b="1" kern="1200" dirty="0"/>
          </a:br>
          <a:r>
            <a:rPr lang="uk-UA" sz="2800" kern="1200" dirty="0"/>
            <a:t>за весь період виконання: 11 500 євро </a:t>
          </a:r>
          <a:endParaRPr lang="ru-RU" sz="2800" kern="1200" dirty="0"/>
        </a:p>
      </dsp:txBody>
      <dsp:txXfrm>
        <a:off x="59399" y="2661268"/>
        <a:ext cx="9514441" cy="1098002"/>
      </dsp:txXfrm>
    </dsp:sp>
    <dsp:sp modelId="{F829307D-BB26-4FA3-A4C7-4863A8887338}">
      <dsp:nvSpPr>
        <dsp:cNvPr id="0" name=""/>
        <dsp:cNvSpPr/>
      </dsp:nvSpPr>
      <dsp:spPr>
        <a:xfrm>
          <a:off x="0" y="3865560"/>
          <a:ext cx="963323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5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800" b="1" kern="1200" dirty="0"/>
            <a:t>Тривалість </a:t>
          </a:r>
          <a:r>
            <a:rPr lang="uk-UA" sz="2800" b="1" kern="1200" dirty="0" err="1"/>
            <a:t>проєкту</a:t>
          </a:r>
          <a:r>
            <a:rPr lang="uk-UA" sz="2800" b="1" kern="1200" dirty="0"/>
            <a:t>: </a:t>
          </a:r>
          <a:br>
            <a:rPr lang="uk-UA" sz="2800" b="1" kern="1200" dirty="0"/>
          </a:br>
          <a:r>
            <a:rPr lang="uk-UA" sz="2800" kern="1200" dirty="0"/>
            <a:t>36 місяців (01.12.2022 – 30.11.2025 рр.).</a:t>
          </a:r>
          <a:endParaRPr lang="ru-RU" sz="2800" kern="1200" dirty="0"/>
        </a:p>
      </dsp:txBody>
      <dsp:txXfrm>
        <a:off x="0" y="3865560"/>
        <a:ext cx="9633239" cy="1076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F32C5-D067-4A7D-957D-07F7D495844B}">
      <dsp:nvSpPr>
        <dsp:cNvPr id="0" name=""/>
        <dsp:cNvSpPr/>
      </dsp:nvSpPr>
      <dsp:spPr>
        <a:xfrm>
          <a:off x="0" y="834883"/>
          <a:ext cx="12884727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CFE7D-AAC8-44C3-ADB3-CED1057DA530}">
      <dsp:nvSpPr>
        <dsp:cNvPr id="0" name=""/>
        <dsp:cNvSpPr/>
      </dsp:nvSpPr>
      <dsp:spPr>
        <a:xfrm>
          <a:off x="644236" y="40760"/>
          <a:ext cx="11402300" cy="12516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908" tIns="0" rIns="34090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Укладено </a:t>
          </a:r>
          <a:r>
            <a:rPr lang="uk-UA" sz="2600" kern="1200" dirty="0" err="1"/>
            <a:t>мультилінгвальний</a:t>
          </a:r>
          <a:r>
            <a:rPr lang="uk-UA" sz="2600" kern="1200" dirty="0"/>
            <a:t> багатоярусний корпус текстів з </a:t>
          </a:r>
          <a:r>
            <a:rPr lang="uk-UA" sz="2600" kern="1200" dirty="0" err="1"/>
            <a:t>європеїстики</a:t>
          </a:r>
          <a:r>
            <a:rPr lang="uk-UA" sz="2600" kern="1200" dirty="0"/>
            <a:t>, зокрема: а) основний підкорпус; б) газетний підкорпус; в) мультимедійний підкорпус; г) навчально-академічний підкорпус.</a:t>
          </a:r>
          <a:endParaRPr lang="ru-RU" sz="2600" kern="1200" dirty="0"/>
        </a:p>
      </dsp:txBody>
      <dsp:txXfrm>
        <a:off x="705338" y="101862"/>
        <a:ext cx="11280096" cy="1129478"/>
      </dsp:txXfrm>
    </dsp:sp>
    <dsp:sp modelId="{FD0F21A9-91BB-48B7-AB73-E7E1EDE45F5A}">
      <dsp:nvSpPr>
        <dsp:cNvPr id="0" name=""/>
        <dsp:cNvSpPr/>
      </dsp:nvSpPr>
      <dsp:spPr>
        <a:xfrm>
          <a:off x="0" y="2241043"/>
          <a:ext cx="12884727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9E8CD-C271-4D57-8AAD-CCB842911B39}">
      <dsp:nvSpPr>
        <dsp:cNvPr id="0" name=""/>
        <dsp:cNvSpPr/>
      </dsp:nvSpPr>
      <dsp:spPr>
        <a:xfrm>
          <a:off x="644236" y="1783483"/>
          <a:ext cx="10350558" cy="91512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908" tIns="0" rIns="34090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Опубліковано Інформаційні бюлетені.</a:t>
          </a:r>
          <a:endParaRPr lang="ru-RU" sz="2600" kern="1200" dirty="0"/>
        </a:p>
      </dsp:txBody>
      <dsp:txXfrm>
        <a:off x="688908" y="1828155"/>
        <a:ext cx="10261214" cy="825776"/>
      </dsp:txXfrm>
    </dsp:sp>
    <dsp:sp modelId="{2AFD3F2C-A7C8-4DE1-A8BF-590420A5EF15}">
      <dsp:nvSpPr>
        <dsp:cNvPr id="0" name=""/>
        <dsp:cNvSpPr/>
      </dsp:nvSpPr>
      <dsp:spPr>
        <a:xfrm>
          <a:off x="0" y="4291521"/>
          <a:ext cx="12884727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2C8A9-3B7C-45D7-A6CC-F128298AC86D}">
      <dsp:nvSpPr>
        <dsp:cNvPr id="0" name=""/>
        <dsp:cNvSpPr/>
      </dsp:nvSpPr>
      <dsp:spPr>
        <a:xfrm>
          <a:off x="644236" y="3189643"/>
          <a:ext cx="11403473" cy="1559437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908" tIns="0" rIns="34090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Подано звіт за результатами заключного моніторингу </a:t>
          </a:r>
          <a:r>
            <a:rPr lang="uk-UA" sz="2600" kern="1200" dirty="0" err="1"/>
            <a:t>проєкту</a:t>
          </a:r>
          <a:r>
            <a:rPr lang="uk-UA" sz="2600" kern="1200" dirty="0"/>
            <a:t> </a:t>
          </a:r>
          <a:br>
            <a:rPr lang="uk-UA" sz="2600" kern="1200" dirty="0"/>
          </a:br>
          <a:r>
            <a:rPr lang="uk-UA" sz="2600" kern="1200" dirty="0"/>
            <a:t>до Міністерства освіти і науки України і завантажено звітну документацію про виконання </a:t>
          </a:r>
          <a:r>
            <a:rPr lang="uk-UA" sz="2600" kern="1200" dirty="0" err="1"/>
            <a:t>проєкту</a:t>
          </a:r>
          <a:r>
            <a:rPr lang="uk-UA" sz="2600" kern="1200" dirty="0"/>
            <a:t> до Порталу Європейської Комісії </a:t>
          </a:r>
          <a:r>
            <a:rPr lang="uk-UA" sz="2600" kern="1200" dirty="0" err="1"/>
            <a:t>Funding</a:t>
          </a:r>
          <a:r>
            <a:rPr lang="uk-UA" sz="2600" kern="1200" dirty="0"/>
            <a:t> &amp; </a:t>
          </a:r>
          <a:r>
            <a:rPr lang="uk-UA" sz="2600" kern="1200" dirty="0" err="1"/>
            <a:t>Tenders</a:t>
          </a:r>
          <a:r>
            <a:rPr lang="uk-UA" sz="2600" kern="1200" dirty="0"/>
            <a:t> </a:t>
          </a:r>
          <a:r>
            <a:rPr lang="uk-UA" sz="2600" kern="1200" dirty="0" err="1"/>
            <a:t>Portal</a:t>
          </a:r>
          <a:r>
            <a:rPr lang="uk-UA" sz="2600" kern="1200" dirty="0"/>
            <a:t>.</a:t>
          </a:r>
          <a:endParaRPr lang="ru-RU" sz="2600" kern="1200" dirty="0"/>
        </a:p>
      </dsp:txBody>
      <dsp:txXfrm>
        <a:off x="720361" y="3265768"/>
        <a:ext cx="11251223" cy="1407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8900" y="746125"/>
            <a:ext cx="6629400" cy="3729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5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0562" y="4723448"/>
            <a:ext cx="5444490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770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81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536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55057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4331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46653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1958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8651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38666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1676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47553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7124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158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81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536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6597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29766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 dirty="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25443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 dirty="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27822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 dirty="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99499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 dirty="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65998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 dirty="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90498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 dirty="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9660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743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2043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17987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78032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1883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95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sz="1100">
              <a:latin typeface="Arial" charset="0"/>
              <a:cs typeface="Arial" charset="0"/>
            </a:endParaRPr>
          </a:p>
        </p:txBody>
      </p:sp>
      <p:sp>
        <p:nvSpPr>
          <p:cNvPr id="17410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1418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3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uk-UA">
              <a:sym typeface="Arial" charset="0"/>
            </a:endParaRPr>
          </a:p>
        </p:txBody>
      </p:sp>
      <p:sp>
        <p:nvSpPr>
          <p:cNvPr id="1027" name="Google Shape;7;p13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>
              <a:sym typeface="Arial" charset="0"/>
            </a:endParaRPr>
          </a:p>
        </p:txBody>
      </p:sp>
      <p:sp>
        <p:nvSpPr>
          <p:cNvPr id="1028" name="Google Shape;8;p13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uk-UA" sz="1200">
              <a:solidFill>
                <a:srgbClr val="888888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9" name="Google Shape;9;p13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SzPts val="1400"/>
              <a:buFont typeface="Arial" charset="0"/>
              <a:buNone/>
            </a:pPr>
            <a:endParaRPr lang="uk-UA" sz="1200">
              <a:solidFill>
                <a:srgbClr val="888888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30" name="Google Shape;10;p1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1475E66-09AA-49B4-84AE-886A4F7B63D9}" type="slidenum">
              <a:rPr 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‹№›</a:t>
            </a:fld>
            <a:endParaRPr lang="uk-UA" sz="1200">
              <a:solidFill>
                <a:srgbClr val="888888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8.xml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diagramQuickStyle" Target="../diagrams/quickStyle8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8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9.xml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9.xml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42.jpeg"/><Relationship Id="rId4" Type="http://schemas.openxmlformats.org/officeDocument/2006/relationships/image" Target="../media/image9.pn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diagramDrawing" Target="../diagrams/drawing10.xml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diagramQuickStyle" Target="../diagrams/quickStyle10.xml"/><Relationship Id="rId5" Type="http://schemas.openxmlformats.org/officeDocument/2006/relationships/image" Target="../media/image10.png"/><Relationship Id="rId10" Type="http://schemas.openxmlformats.org/officeDocument/2006/relationships/diagramLayout" Target="../diagrams/layout10.xml"/><Relationship Id="rId4" Type="http://schemas.openxmlformats.org/officeDocument/2006/relationships/image" Target="../media/image9.png"/><Relationship Id="rId9" Type="http://schemas.openxmlformats.org/officeDocument/2006/relationships/diagramData" Target="../diagrams/data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50.png"/><Relationship Id="rId5" Type="http://schemas.openxmlformats.org/officeDocument/2006/relationships/image" Target="../media/image9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55.jpeg"/><Relationship Id="rId4" Type="http://schemas.openxmlformats.org/officeDocument/2006/relationships/image" Target="../media/image9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10.pn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66.jpeg"/><Relationship Id="rId3" Type="http://schemas.openxmlformats.org/officeDocument/2006/relationships/image" Target="../media/image8.png"/><Relationship Id="rId7" Type="http://schemas.openxmlformats.org/officeDocument/2006/relationships/diagramData" Target="../diagrams/data11.xml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11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10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9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12.xml"/><Relationship Id="rId5" Type="http://schemas.openxmlformats.org/officeDocument/2006/relationships/image" Target="../media/image10.png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19" Type="http://schemas.openxmlformats.org/officeDocument/2006/relationships/image" Target="../media/image82.png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image" Target="../media/image8.png"/><Relationship Id="rId7" Type="http://schemas.openxmlformats.org/officeDocument/2006/relationships/diagramData" Target="../diagrams/data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14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14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image" Target="../media/image8.png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3.xml"/><Relationship Id="rId5" Type="http://schemas.openxmlformats.org/officeDocument/2006/relationships/image" Target="../media/image10.png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8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5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8.png"/><Relationship Id="rId7" Type="http://schemas.openxmlformats.org/officeDocument/2006/relationships/diagramData" Target="../diagrams/data6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6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8.png"/><Relationship Id="rId7" Type="http://schemas.openxmlformats.org/officeDocument/2006/relationships/diagramData" Target="../diagrams/data7.xml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7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oogle Shape;84;p1"/>
          <p:cNvGrpSpPr>
            <a:grpSpLocks/>
          </p:cNvGrpSpPr>
          <p:nvPr/>
        </p:nvGrpSpPr>
        <p:grpSpPr bwMode="auto">
          <a:xfrm>
            <a:off x="11931650" y="4564063"/>
            <a:ext cx="6356350" cy="5722937"/>
            <a:chOff x="0" y="-66675"/>
            <a:chExt cx="1673923" cy="1507089"/>
          </a:xfrm>
        </p:grpSpPr>
        <p:sp>
          <p:nvSpPr>
            <p:cNvPr id="14345" name="Google Shape;85;p1"/>
            <p:cNvSpPr>
              <a:spLocks/>
            </p:cNvSpPr>
            <p:nvPr/>
          </p:nvSpPr>
          <p:spPr bwMode="auto">
            <a:xfrm>
              <a:off x="0" y="0"/>
              <a:ext cx="1673923" cy="14404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3923" y="0"/>
                </a:cxn>
                <a:cxn ang="0">
                  <a:pos x="1673923" y="1440414"/>
                </a:cxn>
                <a:cxn ang="0">
                  <a:pos x="0" y="1440414"/>
                </a:cxn>
              </a:cxnLst>
              <a:rect l="0" t="0" r="r" b="b"/>
              <a:pathLst>
                <a:path w="1673923" h="1440414" extrusionOk="0">
                  <a:moveTo>
                    <a:pt x="0" y="0"/>
                  </a:moveTo>
                  <a:lnTo>
                    <a:pt x="1673923" y="0"/>
                  </a:lnTo>
                  <a:lnTo>
                    <a:pt x="1673923" y="1440414"/>
                  </a:lnTo>
                  <a:lnTo>
                    <a:pt x="0" y="1440414"/>
                  </a:lnTo>
                  <a:close/>
                </a:path>
              </a:pathLst>
            </a:custGeom>
            <a:solidFill>
              <a:srgbClr val="2B48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Google Shape;86;p1"/>
            <p:cNvSpPr txBox="1">
              <a:spLocks noChangeArrowheads="1"/>
            </p:cNvSpPr>
            <p:nvPr/>
          </p:nvSpPr>
          <p:spPr bwMode="auto">
            <a:xfrm>
              <a:off x="0" y="-66675"/>
              <a:ext cx="1673923" cy="150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76000"/>
                </a:lnSpc>
                <a:buClr>
                  <a:srgbClr val="000000"/>
                </a:buClr>
                <a:buFont typeface="Arial" charset="0"/>
                <a:buNone/>
              </a:pPr>
              <a:endParaRPr lang="uk-UA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cxnSp>
        <p:nvCxnSpPr>
          <p:cNvPr id="14338" name="Google Shape;88;p1"/>
          <p:cNvCxnSpPr>
            <a:cxnSpLocks noChangeShapeType="1"/>
          </p:cNvCxnSpPr>
          <p:nvPr/>
        </p:nvCxnSpPr>
        <p:spPr bwMode="auto">
          <a:xfrm>
            <a:off x="1238250" y="9048750"/>
            <a:ext cx="4329113" cy="0"/>
          </a:xfrm>
          <a:prstGeom prst="straightConnector1">
            <a:avLst/>
          </a:prstGeom>
          <a:noFill/>
          <a:ln w="19050">
            <a:solidFill>
              <a:srgbClr val="2B48FE"/>
            </a:solidFill>
            <a:round/>
            <a:headEnd type="none" w="sm" len="sm"/>
            <a:tailEnd type="none" w="sm" len="sm"/>
          </a:ln>
        </p:spPr>
      </p:cxnSp>
      <p:sp>
        <p:nvSpPr>
          <p:cNvPr id="14339" name="Google Shape;89;p1"/>
          <p:cNvSpPr>
            <a:spLocks/>
          </p:cNvSpPr>
          <p:nvPr/>
        </p:nvSpPr>
        <p:spPr bwMode="auto">
          <a:xfrm>
            <a:off x="496888" y="782638"/>
            <a:ext cx="3540125" cy="744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39870" y="0"/>
              </a:cxn>
              <a:cxn ang="0">
                <a:pos x="3539870" y="744311"/>
              </a:cxn>
              <a:cxn ang="0">
                <a:pos x="0" y="744311"/>
              </a:cxn>
              <a:cxn ang="0">
                <a:pos x="0" y="0"/>
              </a:cxn>
            </a:cxnLst>
            <a:rect l="0" t="0" r="r" b="b"/>
            <a:pathLst>
              <a:path w="3539870" h="744310" extrusionOk="0">
                <a:moveTo>
                  <a:pt x="0" y="0"/>
                </a:moveTo>
                <a:lnTo>
                  <a:pt x="3539870" y="0"/>
                </a:lnTo>
                <a:lnTo>
                  <a:pt x="3539870" y="744311"/>
                </a:lnTo>
                <a:lnTo>
                  <a:pt x="0" y="74431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Google Shape;90;p1"/>
          <p:cNvSpPr txBox="1">
            <a:spLocks noChangeArrowheads="1"/>
          </p:cNvSpPr>
          <p:nvPr/>
        </p:nvSpPr>
        <p:spPr bwMode="auto">
          <a:xfrm>
            <a:off x="855663" y="2657475"/>
            <a:ext cx="8272462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uk-UA" sz="4400" b="1">
                <a:solidFill>
                  <a:srgbClr val="201676"/>
                </a:solidFill>
                <a:latin typeface="Montserrat" charset="-52"/>
                <a:sym typeface="Montserrat" charset="-52"/>
              </a:rPr>
              <a:t>Київський національний лінгвістичний університет</a:t>
            </a:r>
            <a:endParaRPr lang="uk-UA" sz="900"/>
          </a:p>
        </p:txBody>
      </p:sp>
      <p:sp>
        <p:nvSpPr>
          <p:cNvPr id="91" name="Google Shape;91;p1"/>
          <p:cNvSpPr txBox="1"/>
          <p:nvPr/>
        </p:nvSpPr>
        <p:spPr>
          <a:xfrm>
            <a:off x="1238250" y="5691188"/>
            <a:ext cx="7507288" cy="17601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59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Про </a:t>
            </a:r>
            <a:r>
              <a:rPr lang="ru-RU" sz="2500" b="1" dirty="0" err="1">
                <a:solidFill>
                  <a:srgbClr val="201676"/>
                </a:solidFill>
                <a:latin typeface="Montserrat" charset="-52"/>
                <a:sym typeface="Montserrat" charset="-52"/>
              </a:rPr>
              <a:t>підсумки</a:t>
            </a: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 </a:t>
            </a:r>
            <a:r>
              <a:rPr lang="ru-RU" sz="2500" b="1" dirty="0" err="1">
                <a:solidFill>
                  <a:srgbClr val="201676"/>
                </a:solidFill>
                <a:latin typeface="Montserrat" charset="-52"/>
                <a:sym typeface="Montserrat" charset="-52"/>
              </a:rPr>
              <a:t>наукової</a:t>
            </a: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 </a:t>
            </a:r>
          </a:p>
          <a:p>
            <a:pPr>
              <a:lnSpc>
                <a:spcPct val="159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та </a:t>
            </a:r>
            <a:r>
              <a:rPr lang="ru-RU" sz="2500" b="1" dirty="0" err="1">
                <a:solidFill>
                  <a:srgbClr val="201676"/>
                </a:solidFill>
                <a:latin typeface="Montserrat" charset="-52"/>
                <a:sym typeface="Montserrat" charset="-52"/>
              </a:rPr>
              <a:t>науково-технічної</a:t>
            </a: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 </a:t>
            </a:r>
            <a:r>
              <a:rPr lang="ru-RU" sz="2500" b="1" dirty="0" err="1">
                <a:solidFill>
                  <a:srgbClr val="201676"/>
                </a:solidFill>
                <a:latin typeface="Montserrat" charset="-52"/>
                <a:sym typeface="Montserrat" charset="-52"/>
              </a:rPr>
              <a:t>діяльності</a:t>
            </a: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 </a:t>
            </a:r>
            <a:r>
              <a:rPr lang="ru-RU" sz="2500" b="1" dirty="0" err="1">
                <a:solidFill>
                  <a:srgbClr val="201676"/>
                </a:solidFill>
                <a:latin typeface="Montserrat" charset="-52"/>
                <a:sym typeface="Montserrat" charset="-52"/>
              </a:rPr>
              <a:t>Університету</a:t>
            </a:r>
            <a:r>
              <a:rPr lang="ru-RU" sz="2500" b="1" dirty="0">
                <a:solidFill>
                  <a:srgbClr val="201676"/>
                </a:solidFill>
                <a:latin typeface="Montserrat" charset="-52"/>
                <a:sym typeface="Montserrat" charset="-52"/>
              </a:rPr>
              <a:t> за 2025 </a:t>
            </a:r>
            <a:r>
              <a:rPr lang="ru-RU" sz="2500" b="1" dirty="0" err="1">
                <a:solidFill>
                  <a:srgbClr val="201676"/>
                </a:solidFill>
                <a:latin typeface="Montserrat" charset="-52"/>
                <a:sym typeface="Montserrat" charset="-52"/>
              </a:rPr>
              <a:t>рік</a:t>
            </a:r>
            <a:endParaRPr lang="uk-UA" dirty="0"/>
          </a:p>
        </p:txBody>
      </p:sp>
      <p:sp>
        <p:nvSpPr>
          <p:cNvPr id="14342" name="Google Shape;92;p1"/>
          <p:cNvSpPr>
            <a:spLocks/>
          </p:cNvSpPr>
          <p:nvPr/>
        </p:nvSpPr>
        <p:spPr bwMode="auto">
          <a:xfrm>
            <a:off x="14073188" y="6035675"/>
            <a:ext cx="4214812" cy="3775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15183" y="0"/>
              </a:cxn>
              <a:cxn ang="0">
                <a:pos x="4215183" y="3774857"/>
              </a:cxn>
              <a:cxn ang="0">
                <a:pos x="0" y="3774857"/>
              </a:cxn>
              <a:cxn ang="0">
                <a:pos x="0" y="0"/>
              </a:cxn>
            </a:cxnLst>
            <a:rect l="0" t="0" r="r" b="b"/>
            <a:pathLst>
              <a:path w="4215183" h="3774857" extrusionOk="0">
                <a:moveTo>
                  <a:pt x="0" y="0"/>
                </a:moveTo>
                <a:lnTo>
                  <a:pt x="4215183" y="0"/>
                </a:lnTo>
                <a:lnTo>
                  <a:pt x="4215183" y="3774857"/>
                </a:lnTo>
                <a:lnTo>
                  <a:pt x="0" y="377485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3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88" y="32226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CB86B-3F2E-4069-87CC-ABF408E2E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1138" y="0"/>
            <a:ext cx="4798377" cy="6104670"/>
          </a:xfrm>
          <a:prstGeom prst="rect">
            <a:avLst/>
          </a:prstGeom>
        </p:spPr>
      </p:pic>
      <p:pic>
        <p:nvPicPr>
          <p:cNvPr id="14344" name="Рисунок 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0178" y="4740275"/>
            <a:ext cx="7885114" cy="521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062288" y="145835"/>
            <a:ext cx="11432454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Завершено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грантовий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проєкт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83" y="145835"/>
            <a:ext cx="1677503" cy="16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B4881F-5C15-40F0-9CE3-04A1944AE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774" y="2484597"/>
            <a:ext cx="6923150" cy="4837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0645" y="943360"/>
            <a:ext cx="157628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«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Мультилінгвальний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корпус та його ресурси для дослідження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європеїстики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» / «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Multilingual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Corpus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and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its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Resources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for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European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Studies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Research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» </a:t>
            </a:r>
          </a:p>
          <a:p>
            <a:r>
              <a:rPr lang="ru-RU" sz="28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за </a:t>
            </a:r>
            <a:r>
              <a:rPr lang="ru-RU" sz="2800" b="1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Програмою</a:t>
            </a:r>
            <a:r>
              <a:rPr lang="ru-RU" sz="28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 </a:t>
            </a:r>
            <a:r>
              <a:rPr lang="en-GB" sz="28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Erasmus+ </a:t>
            </a:r>
            <a:r>
              <a:rPr lang="ru-RU" sz="2800" b="1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напряму</a:t>
            </a:r>
            <a:r>
              <a:rPr lang="ru-RU" sz="28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 </a:t>
            </a:r>
            <a:r>
              <a:rPr lang="en-GB" sz="28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</a:rPr>
              <a:t>Jean Monnet Activities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52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51287046"/>
              </p:ext>
            </p:extLst>
          </p:nvPr>
        </p:nvGraphicFramePr>
        <p:xfrm>
          <a:off x="457784" y="2533987"/>
          <a:ext cx="963324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Picture 2" descr="Модуль Жан Моне 2016-2019 | Академія праці, соціальних відносин і туризму">
            <a:extLst>
              <a:ext uri="{FF2B5EF4-FFF2-40B4-BE49-F238E27FC236}">
                <a16:creationId xmlns:a16="http://schemas.microsoft.com/office/drawing/2014/main" id="{85C1FBDB-F282-4913-9DAC-4C70715B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59" y="7657826"/>
            <a:ext cx="3207035" cy="15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30D682-3922-442D-AC21-C5DEC793B35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313" t="22001" r="31100" b="36943"/>
          <a:stretch/>
        </p:blipFill>
        <p:spPr>
          <a:xfrm>
            <a:off x="1093397" y="7469356"/>
            <a:ext cx="3758912" cy="224967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45188B-1231-44CF-82EB-85E683C29ED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526" t="16401" r="30312" b="20600"/>
          <a:stretch/>
        </p:blipFill>
        <p:spPr>
          <a:xfrm>
            <a:off x="10194431" y="6930095"/>
            <a:ext cx="3395117" cy="299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40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-318223" y="608403"/>
            <a:ext cx="11432454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Основні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наукові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результати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83" y="145835"/>
            <a:ext cx="1677503" cy="16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23447" y="1388338"/>
            <a:ext cx="15762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«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Мультилінгвальний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корпус та його ресурси для дослідження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європеїстики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» / «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Multilingual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Corpus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and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its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Resources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for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European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Studies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Research</a:t>
            </a:r>
            <a:r>
              <a:rPr lang="uk-UA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52"/>
                <a:ea typeface="Times New Roman" panose="02020603050405020304" pitchFamily="18" charset="0"/>
              </a:rPr>
              <a:t>» </a:t>
            </a:r>
          </a:p>
        </p:txBody>
      </p:sp>
      <p:pic>
        <p:nvPicPr>
          <p:cNvPr id="19" name="Picture 2" descr="Модуль Жан Моне 2016-2019 | Академія праці, соціальних відносин і туризму">
            <a:extLst>
              <a:ext uri="{FF2B5EF4-FFF2-40B4-BE49-F238E27FC236}">
                <a16:creationId xmlns:a16="http://schemas.microsoft.com/office/drawing/2014/main" id="{85C1FBDB-F282-4913-9DAC-4C70715B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185" y="2033044"/>
            <a:ext cx="2539768" cy="12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29341147"/>
              </p:ext>
            </p:extLst>
          </p:nvPr>
        </p:nvGraphicFramePr>
        <p:xfrm>
          <a:off x="2633086" y="2724744"/>
          <a:ext cx="12884727" cy="51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425" y="2677499"/>
            <a:ext cx="2463169" cy="3254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05367" y="4836390"/>
            <a:ext cx="2580958" cy="3693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574" y="7772706"/>
            <a:ext cx="5642774" cy="22094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4185" y="7661858"/>
            <a:ext cx="6629694" cy="250073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94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733674" y="357012"/>
            <a:ext cx="13309889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Підготовка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грантових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пропозицій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121" y="1238250"/>
            <a:ext cx="9569579" cy="5461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32" y="4662411"/>
            <a:ext cx="7001996" cy="462013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1459" y="2701189"/>
            <a:ext cx="6333191" cy="27884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4040" y="5839218"/>
            <a:ext cx="8897592" cy="2705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71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337483" y="249984"/>
            <a:ext cx="13309889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Наукові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школи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КНЛУ</a:t>
            </a: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кутник 3">
            <a:extLst>
              <a:ext uri="{FF2B5EF4-FFF2-40B4-BE49-F238E27FC236}">
                <a16:creationId xmlns:a16="http://schemas.microsoft.com/office/drawing/2014/main" id="{219C47B1-4559-478C-8D50-D4D37AC54A43}"/>
              </a:ext>
            </a:extLst>
          </p:cNvPr>
          <p:cNvSpPr/>
          <p:nvPr/>
        </p:nvSpPr>
        <p:spPr>
          <a:xfrm>
            <a:off x="2138363" y="994064"/>
            <a:ext cx="5349358" cy="1773381"/>
          </a:xfrm>
          <a:prstGeom prst="rect">
            <a:avLst/>
          </a:prstGeom>
          <a:solidFill>
            <a:srgbClr val="FFC0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У КНЛУ успішно функціонують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10 наукових шкіл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684" y="994064"/>
            <a:ext cx="6954666" cy="3843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t="4922" b="5737"/>
          <a:stretch/>
        </p:blipFill>
        <p:spPr>
          <a:xfrm>
            <a:off x="309957" y="3026580"/>
            <a:ext cx="8903316" cy="49813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957" y="7455211"/>
            <a:ext cx="9041861" cy="2337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0416" y="5702374"/>
            <a:ext cx="6964234" cy="39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3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323628" y="169796"/>
            <a:ext cx="13309889" cy="10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Діяльність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Наукового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товариства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студентів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,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аспірантів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,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докторантів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 і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молодих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2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учених</a:t>
            </a: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 КНЛУ </a:t>
            </a: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99" y="5801087"/>
            <a:ext cx="4148858" cy="4117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b="53946"/>
          <a:stretch/>
        </p:blipFill>
        <p:spPr>
          <a:xfrm>
            <a:off x="5826396" y="6083523"/>
            <a:ext cx="4496408" cy="3557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7371" y="2009373"/>
            <a:ext cx="6149378" cy="6235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8363" y="1464459"/>
            <a:ext cx="7563036" cy="42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323628" y="169796"/>
            <a:ext cx="13309889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публікаційна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діяльність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b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</a:b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Університету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у 2025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році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40" y="169796"/>
            <a:ext cx="1734295" cy="168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Діагра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543567"/>
              </p:ext>
            </p:extLst>
          </p:nvPr>
        </p:nvGraphicFramePr>
        <p:xfrm>
          <a:off x="8133909" y="2591572"/>
          <a:ext cx="9452416" cy="6198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7CFFF73-AB97-4265-AF3C-CDF6FADD1E67}"/>
              </a:ext>
            </a:extLst>
          </p:cNvPr>
          <p:cNvSpPr/>
          <p:nvPr/>
        </p:nvSpPr>
        <p:spPr>
          <a:xfrm>
            <a:off x="11109400" y="2697914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4"/>
                </a:solidFill>
                <a:effectLst/>
              </a:rPr>
              <a:t>4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2B69928-9B29-4361-B4B1-143D94ACEF60}"/>
              </a:ext>
            </a:extLst>
          </p:cNvPr>
          <p:cNvSpPr/>
          <p:nvPr/>
        </p:nvSpPr>
        <p:spPr>
          <a:xfrm>
            <a:off x="8978572" y="3344245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rPr>
              <a:t>2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32C3F20-1511-48A1-B0E0-747F7EDA94C5}"/>
              </a:ext>
            </a:extLst>
          </p:cNvPr>
          <p:cNvSpPr/>
          <p:nvPr/>
        </p:nvSpPr>
        <p:spPr>
          <a:xfrm>
            <a:off x="14526037" y="3250115"/>
            <a:ext cx="9541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rgbClr val="F1A933"/>
                </a:solidFill>
                <a:effectLst/>
              </a:rPr>
              <a:t>2</a:t>
            </a:r>
            <a:r>
              <a:rPr lang="en-US" sz="3600" b="1" cap="none" spc="0" dirty="0">
                <a:ln/>
                <a:solidFill>
                  <a:srgbClr val="F1A933"/>
                </a:solidFill>
                <a:effectLst/>
              </a:rPr>
              <a:t>3</a:t>
            </a:r>
            <a:endParaRPr lang="uk-UA" sz="3600" b="1" cap="none" spc="0" dirty="0">
              <a:ln/>
              <a:solidFill>
                <a:srgbClr val="F1A933"/>
              </a:solidFill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F73B4-A999-4705-8F28-1666CA32C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5774" y="4309193"/>
            <a:ext cx="3567148" cy="48991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AFABE9-00F3-4F4D-96CC-FC9D86B2F9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94" y="1859622"/>
            <a:ext cx="3578671" cy="48991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643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195839" y="942303"/>
            <a:ext cx="13309889" cy="6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Збірники</a:t>
            </a:r>
            <a:r>
              <a:rPr lang="ru-RU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наукових</a:t>
            </a:r>
            <a:r>
              <a:rPr lang="ru-RU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праць</a:t>
            </a:r>
            <a:endParaRPr lang="ru-RU" sz="40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     ##issue.viewIssueIdentification##&#10;   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2476501"/>
            <a:ext cx="4026702" cy="616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visnyk-pedagogy.knlu.edu.ua/public/journals/312/cover_issue_19486_uk_U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81" y="2476501"/>
            <a:ext cx="3969679" cy="616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     ##issue.viewIssueIdentification##&#10;   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15" y="2476501"/>
            <a:ext cx="4087684" cy="616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     ##issue.viewIssueIdentification##&#10;   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054" y="2476501"/>
            <a:ext cx="4359158" cy="616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10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Google Shape;103;p8"/>
          <p:cNvSpPr txBox="1">
            <a:spLocks noChangeArrowheads="1"/>
          </p:cNvSpPr>
          <p:nvPr/>
        </p:nvSpPr>
        <p:spPr bwMode="auto">
          <a:xfrm>
            <a:off x="2207924" y="474596"/>
            <a:ext cx="13309889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публікаційна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діяльність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b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</a:b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Університету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у 2025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році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250" y="2286205"/>
            <a:ext cx="6782747" cy="2867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99F003-0668-41F2-8663-B00586AE4F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772" t="9400" r="20075" b="46633"/>
          <a:stretch/>
        </p:blipFill>
        <p:spPr>
          <a:xfrm>
            <a:off x="669820" y="5797050"/>
            <a:ext cx="7919605" cy="305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765456-07A2-419E-B7FB-7D561CF875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9400" r="91472" b="84860"/>
          <a:stretch/>
        </p:blipFill>
        <p:spPr>
          <a:xfrm>
            <a:off x="734762" y="5797050"/>
            <a:ext cx="1685098" cy="63784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46307136"/>
              </p:ext>
            </p:extLst>
          </p:nvPr>
        </p:nvGraphicFramePr>
        <p:xfrm>
          <a:off x="6911379" y="1998172"/>
          <a:ext cx="11291455" cy="6314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27453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www.knlu.edu.ua/images/news/2025/15-05-2025/Ad%20orbem%202025%20(2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1"/>
          <a:stretch/>
        </p:blipFill>
        <p:spPr bwMode="auto">
          <a:xfrm>
            <a:off x="623455" y="5171942"/>
            <a:ext cx="5384686" cy="47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103;p8"/>
          <p:cNvSpPr txBox="1">
            <a:spLocks noChangeArrowheads="1"/>
          </p:cNvSpPr>
          <p:nvPr/>
        </p:nvSpPr>
        <p:spPr bwMode="auto">
          <a:xfrm>
            <a:off x="2069379" y="139194"/>
            <a:ext cx="13309889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Наукові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конференції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</a:p>
        </p:txBody>
      </p:sp>
      <p:pic>
        <p:nvPicPr>
          <p:cNvPr id="14338" name="Picture 2" descr="https://www.knlu.edu.ua/images/news/2025/15-05-2025/Ad%20orbem%202025%20(3)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b="5271"/>
          <a:stretch/>
        </p:blipFill>
        <p:spPr bwMode="auto">
          <a:xfrm>
            <a:off x="6044558" y="951293"/>
            <a:ext cx="6014659" cy="69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Відбулося пленарне засідання Міжнародної науково-практичної конференції «Сучасні тенденції розвитку сфери туризму та рекреації»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1"/>
          <a:stretch/>
        </p:blipFill>
        <p:spPr bwMode="auto">
          <a:xfrm>
            <a:off x="623455" y="951293"/>
            <a:ext cx="5384686" cy="67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www.knlu.edu.ua/images/news/2025/28-03-2025/3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270" y="910787"/>
            <a:ext cx="5414607" cy="677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30270" y="7578436"/>
            <a:ext cx="5281530" cy="2357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/>
          <a:srcRect l="7026" r="4590"/>
          <a:stretch/>
        </p:blipFill>
        <p:spPr>
          <a:xfrm>
            <a:off x="5994810" y="7965342"/>
            <a:ext cx="5999043" cy="18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59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Рисунок 11"/>
          <p:cNvPicPr/>
          <p:nvPr/>
        </p:nvPicPr>
        <p:blipFill rotWithShape="1">
          <a:blip r:embed="rId6"/>
          <a:srcRect l="34547" t="16322" r="12076" b="5109"/>
          <a:stretch/>
        </p:blipFill>
        <p:spPr bwMode="auto">
          <a:xfrm>
            <a:off x="13085902" y="1067666"/>
            <a:ext cx="4500423" cy="3130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92" y="619124"/>
            <a:ext cx="5308889" cy="5360843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8"/>
          <a:stretch>
            <a:fillRect/>
          </a:stretch>
        </p:blipFill>
        <p:spPr>
          <a:xfrm>
            <a:off x="6855792" y="6833091"/>
            <a:ext cx="6120765" cy="33990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27490" y="6553023"/>
            <a:ext cx="6215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Науковий семінар «ВИТОКИ КИЇВСЬКОЇ ПСИХОЛОГІЧНОЇ ШКОЛИ» </a:t>
            </a:r>
            <a:endParaRPr lang="ru-RU" dirty="0"/>
          </a:p>
        </p:txBody>
      </p:sp>
      <p:pic>
        <p:nvPicPr>
          <p:cNvPr id="3" name="Picture 2" descr="Відбулося засідання Круглого столу «Історичні паралелі між Україною і Туреччиною: шлях до незалежності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20" y="619124"/>
            <a:ext cx="5902138" cy="59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Творча зустріч із нідерландським перекладачем, славістом, поетом і письменником Арі Ван Дер Ентом!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26521"/>
          <a:stretch/>
        </p:blipFill>
        <p:spPr bwMode="auto">
          <a:xfrm>
            <a:off x="2087950" y="6120472"/>
            <a:ext cx="3994730" cy="39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23" y="8605445"/>
            <a:ext cx="1629679" cy="158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61550" y="4566763"/>
            <a:ext cx="4712525" cy="45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6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oogle Shape;84;p1"/>
          <p:cNvGrpSpPr>
            <a:grpSpLocks/>
          </p:cNvGrpSpPr>
          <p:nvPr/>
        </p:nvGrpSpPr>
        <p:grpSpPr bwMode="auto">
          <a:xfrm>
            <a:off x="11931650" y="4564063"/>
            <a:ext cx="6356350" cy="5722937"/>
            <a:chOff x="0" y="-66675"/>
            <a:chExt cx="1673923" cy="1507089"/>
          </a:xfrm>
        </p:grpSpPr>
        <p:sp>
          <p:nvSpPr>
            <p:cNvPr id="14345" name="Google Shape;85;p1"/>
            <p:cNvSpPr>
              <a:spLocks/>
            </p:cNvSpPr>
            <p:nvPr/>
          </p:nvSpPr>
          <p:spPr bwMode="auto">
            <a:xfrm>
              <a:off x="0" y="0"/>
              <a:ext cx="1673923" cy="14404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3923" y="0"/>
                </a:cxn>
                <a:cxn ang="0">
                  <a:pos x="1673923" y="1440414"/>
                </a:cxn>
                <a:cxn ang="0">
                  <a:pos x="0" y="1440414"/>
                </a:cxn>
              </a:cxnLst>
              <a:rect l="0" t="0" r="r" b="b"/>
              <a:pathLst>
                <a:path w="1673923" h="1440414" extrusionOk="0">
                  <a:moveTo>
                    <a:pt x="0" y="0"/>
                  </a:moveTo>
                  <a:lnTo>
                    <a:pt x="1673923" y="0"/>
                  </a:lnTo>
                  <a:lnTo>
                    <a:pt x="1673923" y="1440414"/>
                  </a:lnTo>
                  <a:lnTo>
                    <a:pt x="0" y="1440414"/>
                  </a:lnTo>
                  <a:close/>
                </a:path>
              </a:pathLst>
            </a:custGeom>
            <a:solidFill>
              <a:srgbClr val="2B48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Google Shape;86;p1"/>
            <p:cNvSpPr txBox="1">
              <a:spLocks noChangeArrowheads="1"/>
            </p:cNvSpPr>
            <p:nvPr/>
          </p:nvSpPr>
          <p:spPr bwMode="auto">
            <a:xfrm>
              <a:off x="0" y="-66675"/>
              <a:ext cx="1673923" cy="150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76000"/>
                </a:lnSpc>
                <a:buClr>
                  <a:srgbClr val="000000"/>
                </a:buClr>
                <a:buFont typeface="Arial" charset="0"/>
                <a:buNone/>
              </a:pPr>
              <a:endParaRPr lang="uk-UA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cxnSp>
        <p:nvCxnSpPr>
          <p:cNvPr id="14338" name="Google Shape;88;p1"/>
          <p:cNvCxnSpPr>
            <a:cxnSpLocks noChangeShapeType="1"/>
          </p:cNvCxnSpPr>
          <p:nvPr/>
        </p:nvCxnSpPr>
        <p:spPr bwMode="auto">
          <a:xfrm>
            <a:off x="2266950" y="9810750"/>
            <a:ext cx="4329113" cy="0"/>
          </a:xfrm>
          <a:prstGeom prst="straightConnector1">
            <a:avLst/>
          </a:prstGeom>
          <a:noFill/>
          <a:ln w="19050">
            <a:solidFill>
              <a:srgbClr val="2B48FE"/>
            </a:solidFill>
            <a:round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cxnSp>
      <p:sp>
        <p:nvSpPr>
          <p:cNvPr id="14339" name="Google Shape;89;p1"/>
          <p:cNvSpPr>
            <a:spLocks/>
          </p:cNvSpPr>
          <p:nvPr/>
        </p:nvSpPr>
        <p:spPr bwMode="auto">
          <a:xfrm>
            <a:off x="496888" y="782638"/>
            <a:ext cx="3540125" cy="744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39870" y="0"/>
              </a:cxn>
              <a:cxn ang="0">
                <a:pos x="3539870" y="744311"/>
              </a:cxn>
              <a:cxn ang="0">
                <a:pos x="0" y="744311"/>
              </a:cxn>
              <a:cxn ang="0">
                <a:pos x="0" y="0"/>
              </a:cxn>
            </a:cxnLst>
            <a:rect l="0" t="0" r="r" b="b"/>
            <a:pathLst>
              <a:path w="3539870" h="744310" extrusionOk="0">
                <a:moveTo>
                  <a:pt x="0" y="0"/>
                </a:moveTo>
                <a:lnTo>
                  <a:pt x="3539870" y="0"/>
                </a:lnTo>
                <a:lnTo>
                  <a:pt x="3539870" y="744311"/>
                </a:lnTo>
                <a:lnTo>
                  <a:pt x="0" y="74431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Google Shape;92;p1"/>
          <p:cNvSpPr>
            <a:spLocks/>
          </p:cNvSpPr>
          <p:nvPr/>
        </p:nvSpPr>
        <p:spPr bwMode="auto">
          <a:xfrm>
            <a:off x="14073188" y="6035675"/>
            <a:ext cx="4214812" cy="3775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15183" y="0"/>
              </a:cxn>
              <a:cxn ang="0">
                <a:pos x="4215183" y="3774857"/>
              </a:cxn>
              <a:cxn ang="0">
                <a:pos x="0" y="3774857"/>
              </a:cxn>
              <a:cxn ang="0">
                <a:pos x="0" y="0"/>
              </a:cxn>
            </a:cxnLst>
            <a:rect l="0" t="0" r="r" b="b"/>
            <a:pathLst>
              <a:path w="4215183" h="3774857" extrusionOk="0">
                <a:moveTo>
                  <a:pt x="0" y="0"/>
                </a:moveTo>
                <a:lnTo>
                  <a:pt x="4215183" y="0"/>
                </a:lnTo>
                <a:lnTo>
                  <a:pt x="4215183" y="3774857"/>
                </a:lnTo>
                <a:lnTo>
                  <a:pt x="0" y="377485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3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88" y="32226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64" y="1949890"/>
            <a:ext cx="6257541" cy="77227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946F4-9B0B-4401-86C1-D99214176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609" y="1226209"/>
            <a:ext cx="5981082" cy="8446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731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201697" y="294601"/>
            <a:ext cx="13309889" cy="6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Студентські</a:t>
            </a:r>
            <a:r>
              <a:rPr lang="ru-RU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наукові</a:t>
            </a:r>
            <a:r>
              <a:rPr lang="ru-RU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гуртки</a:t>
            </a:r>
            <a:endParaRPr lang="ru-RU" sz="40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-48" b="898"/>
          <a:stretch/>
        </p:blipFill>
        <p:spPr>
          <a:xfrm>
            <a:off x="11665527" y="1765047"/>
            <a:ext cx="6093954" cy="43962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69" y="258150"/>
            <a:ext cx="1546552" cy="150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98679" y="1223518"/>
            <a:ext cx="5064203" cy="117914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18 кафедрах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працювали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72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студентські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гуртки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8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88" y="3440169"/>
            <a:ext cx="4582164" cy="64969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8195" y="3344907"/>
            <a:ext cx="4505954" cy="66874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059" y="3409752"/>
            <a:ext cx="4515480" cy="67732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3088" y="3364778"/>
            <a:ext cx="4610743" cy="68399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/>
          <a:srcRect l="5317"/>
          <a:stretch/>
        </p:blipFill>
        <p:spPr>
          <a:xfrm>
            <a:off x="4384590" y="3073671"/>
            <a:ext cx="4609141" cy="7087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7217" y="3168671"/>
            <a:ext cx="4820323" cy="7039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6812" y="2962149"/>
            <a:ext cx="4896533" cy="69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4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348239" y="762194"/>
            <a:ext cx="13309889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Конкурси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студентських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робіт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9" y="222797"/>
            <a:ext cx="1574261" cy="15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2537" y="1658848"/>
            <a:ext cx="13189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FFC000"/>
                </a:solidFill>
                <a:latin typeface="Montserrat" panose="020B0604020202020204" charset="-52"/>
              </a:rPr>
              <a:t>Переможці</a:t>
            </a:r>
            <a:r>
              <a:rPr lang="ru-RU" sz="2800" b="1" dirty="0">
                <a:solidFill>
                  <a:srgbClr val="FFC000"/>
                </a:solidFill>
                <a:latin typeface="Montserrat" panose="020B0604020202020204" charset="-52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latin typeface="Montserrat" panose="020B0604020202020204" charset="-52"/>
              </a:rPr>
              <a:t>Міжнародного</a:t>
            </a:r>
            <a:r>
              <a:rPr lang="ru-RU" sz="2800" b="1" dirty="0">
                <a:solidFill>
                  <a:srgbClr val="FFC000"/>
                </a:solidFill>
                <a:latin typeface="Montserrat" panose="020B0604020202020204" charset="-52"/>
              </a:rPr>
              <a:t> конкурсу </a:t>
            </a:r>
            <a:r>
              <a:rPr lang="ru-RU" sz="2800" b="1" dirty="0" err="1">
                <a:solidFill>
                  <a:srgbClr val="FFC000"/>
                </a:solidFill>
                <a:latin typeface="Montserrat" panose="020B0604020202020204" charset="-52"/>
              </a:rPr>
              <a:t>студентських</a:t>
            </a:r>
            <a:r>
              <a:rPr lang="ru-RU" sz="2800" b="1" dirty="0">
                <a:solidFill>
                  <a:srgbClr val="FFC000"/>
                </a:solidFill>
                <a:latin typeface="Montserrat" panose="020B0604020202020204" charset="-52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latin typeface="Montserrat" panose="020B0604020202020204" charset="-52"/>
              </a:rPr>
              <a:t>наукових</a:t>
            </a:r>
            <a:r>
              <a:rPr lang="ru-RU" sz="2800" b="1" dirty="0">
                <a:solidFill>
                  <a:srgbClr val="FFC000"/>
                </a:solidFill>
                <a:latin typeface="Montserrat" panose="020B0604020202020204" charset="-52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latin typeface="Montserrat" panose="020B0604020202020204" charset="-52"/>
              </a:rPr>
              <a:t>робіт</a:t>
            </a:r>
            <a:endParaRPr lang="ru-RU" sz="2800" b="1" dirty="0">
              <a:solidFill>
                <a:srgbClr val="FFC000"/>
              </a:solidFill>
              <a:latin typeface="Montserrat" panose="020B0604020202020204" charset="-52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080852772"/>
              </p:ext>
            </p:extLst>
          </p:nvPr>
        </p:nvGraphicFramePr>
        <p:xfrm>
          <a:off x="2787058" y="2421041"/>
          <a:ext cx="12730755" cy="3186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7417" name="Picture 9" descr="Вітаємо студентів КНЛУ з перемогою у Міжнародному конкурсі студентських наукових робіт!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58" y="5716804"/>
            <a:ext cx="5868827" cy="41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ttps://www.knlu.edu.ua/images/news/2025/_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452" y="5716804"/>
            <a:ext cx="5783615" cy="41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00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710727" y="270590"/>
            <a:ext cx="13309889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Конкурси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студентських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робіт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96" y="1008952"/>
            <a:ext cx="7116040" cy="5021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064" y="1267598"/>
            <a:ext cx="3092220" cy="4370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4238" y="1260063"/>
            <a:ext cx="3078312" cy="4370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92550" y="1255480"/>
            <a:ext cx="3092312" cy="43749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2629"/>
          <a:stretch/>
        </p:blipFill>
        <p:spPr>
          <a:xfrm>
            <a:off x="15166418" y="5789805"/>
            <a:ext cx="2944576" cy="4312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096950"/>
            <a:ext cx="2882415" cy="40678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1799" y="6094532"/>
            <a:ext cx="2857187" cy="40678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7950" y="6094532"/>
            <a:ext cx="2833699" cy="40678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51876" y="5789805"/>
            <a:ext cx="3061911" cy="43206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5064" y="5758913"/>
            <a:ext cx="3084182" cy="44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91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2710727" y="270590"/>
            <a:ext cx="13309889" cy="5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Конкурси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студентських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робіт</a:t>
            </a:r>
            <a:endParaRPr lang="ru-RU" sz="3600" b="1" dirty="0">
              <a:solidFill>
                <a:srgbClr val="2B48FE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60" name="Picture 4" descr="Вітаємо переможницю у міському етапі ХV Міжнародного мовно-літературного конкурсу учнівської та студентської молоді імені Тараса Шевчен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607" y="1067951"/>
            <a:ext cx="6015206" cy="42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47" y="1067951"/>
            <a:ext cx="6539344" cy="89407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58" y="5735323"/>
            <a:ext cx="7335274" cy="37724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7123" y="270590"/>
            <a:ext cx="1935053" cy="188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373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9" y="222797"/>
            <a:ext cx="1574261" cy="15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Google Shape;350;g2d14fa4c457_0_360"/>
          <p:cNvSpPr txBox="1">
            <a:spLocks noChangeArrowheads="1"/>
          </p:cNvSpPr>
          <p:nvPr/>
        </p:nvSpPr>
        <p:spPr bwMode="auto">
          <a:xfrm>
            <a:off x="1942234" y="399647"/>
            <a:ext cx="15916275" cy="59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Міжнародна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науково-інноваційна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діяльність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endParaRPr lang="uk-UA" sz="3600" dirty="0">
              <a:solidFill>
                <a:srgbClr val="2B48FE"/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165862327"/>
              </p:ext>
            </p:extLst>
          </p:nvPr>
        </p:nvGraphicFramePr>
        <p:xfrm>
          <a:off x="3511899" y="7403599"/>
          <a:ext cx="10114273" cy="135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867471546"/>
              </p:ext>
            </p:extLst>
          </p:nvPr>
        </p:nvGraphicFramePr>
        <p:xfrm>
          <a:off x="789709" y="1461046"/>
          <a:ext cx="15558655" cy="5516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01E9BA-DC04-4D53-B71A-E304FAE588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53221" y="8912225"/>
            <a:ext cx="1742878" cy="11585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9209C-68C8-4862-81CB-0B6C4FE91A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0910" y="8912225"/>
            <a:ext cx="2379627" cy="11585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E33DFB-5984-43F9-9CD8-540FE280CA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29824" y="8912225"/>
            <a:ext cx="1768785" cy="11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8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9" y="222797"/>
            <a:ext cx="1574261" cy="15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Google Shape;350;g2d14fa4c457_0_360"/>
          <p:cNvSpPr txBox="1">
            <a:spLocks noChangeArrowheads="1"/>
          </p:cNvSpPr>
          <p:nvPr/>
        </p:nvSpPr>
        <p:spPr bwMode="auto">
          <a:xfrm>
            <a:off x="1598613" y="489355"/>
            <a:ext cx="15916275" cy="59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Перспективи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розвитку</a:t>
            </a:r>
            <a:endParaRPr lang="uk-UA" sz="3600" dirty="0">
              <a:solidFill>
                <a:srgbClr val="2B48FE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89543442"/>
              </p:ext>
            </p:extLst>
          </p:nvPr>
        </p:nvGraphicFramePr>
        <p:xfrm>
          <a:off x="3048000" y="14859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61506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9" y="222796"/>
            <a:ext cx="2387660" cy="232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Google Shape;350;g2d14fa4c457_0_360"/>
          <p:cNvSpPr txBox="1">
            <a:spLocks noChangeArrowheads="1"/>
          </p:cNvSpPr>
          <p:nvPr/>
        </p:nvSpPr>
        <p:spPr bwMode="auto">
          <a:xfrm>
            <a:off x="863311" y="4071705"/>
            <a:ext cx="15916275" cy="10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6600" b="1" dirty="0">
                <a:solidFill>
                  <a:srgbClr val="2B48FE"/>
                </a:solidFill>
                <a:latin typeface="Montserrat Black"/>
                <a:sym typeface="Montserrat Black"/>
              </a:rPr>
              <a:t>ДЯКУ</a:t>
            </a:r>
            <a:r>
              <a:rPr lang="uk-UA" sz="6600" b="1" dirty="0">
                <a:solidFill>
                  <a:srgbClr val="2B48FE"/>
                </a:solidFill>
                <a:latin typeface="Montserrat Black"/>
                <a:sym typeface="Montserrat Black"/>
              </a:rPr>
              <a:t>ЄМО ЗА УВАГУ!</a:t>
            </a:r>
            <a:endParaRPr lang="uk-UA" sz="6600" dirty="0">
              <a:solidFill>
                <a:srgbClr val="2B48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0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267219" y="361516"/>
            <a:ext cx="1143245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Пріоритетн</a:t>
            </a:r>
            <a:r>
              <a:rPr lang="uk-UA" sz="4000" b="1">
                <a:solidFill>
                  <a:srgbClr val="2B48FE"/>
                </a:solidFill>
                <a:latin typeface="Montserrat Black"/>
                <a:sym typeface="Montserrat Black"/>
              </a:rPr>
              <a:t>і</a:t>
            </a:r>
            <a:r>
              <a:rPr lang="ru-RU" sz="4000" b="1">
                <a:solidFill>
                  <a:srgbClr val="2B48FE"/>
                </a:solidFill>
                <a:latin typeface="Montserrat Black"/>
                <a:sym typeface="Montserrat Black"/>
              </a:rPr>
              <a:t> напрями розвитку 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науки і </a:t>
            </a: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техніки</a:t>
            </a:r>
            <a:r>
              <a:rPr lang="ru-RU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40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України</a:t>
            </a:r>
            <a:endParaRPr lang="uk-UA" sz="4000" dirty="0">
              <a:solidFill>
                <a:srgbClr val="2B48FE"/>
              </a:solidFill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55850408"/>
              </p:ext>
            </p:extLst>
          </p:nvPr>
        </p:nvGraphicFramePr>
        <p:xfrm>
          <a:off x="3560617" y="2112621"/>
          <a:ext cx="11804073" cy="7430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Рисунок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47" y="317325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40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4389437" y="500062"/>
            <a:ext cx="9594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uk-UA" sz="4000" b="1" dirty="0">
                <a:solidFill>
                  <a:srgbClr val="2B48FE"/>
                </a:solidFill>
                <a:latin typeface="Montserrat Black"/>
                <a:sym typeface="Montserrat Black"/>
              </a:rPr>
              <a:t>Кадровий потенціал</a:t>
            </a:r>
            <a:endParaRPr lang="uk-UA" sz="4000" dirty="0">
              <a:solidFill>
                <a:srgbClr val="2B48FE"/>
              </a:solidFill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9038852"/>
              </p:ext>
            </p:extLst>
          </p:nvPr>
        </p:nvGraphicFramePr>
        <p:xfrm>
          <a:off x="2605087" y="854075"/>
          <a:ext cx="12634913" cy="835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4" name="Рисунок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47" y="317325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062288" y="145835"/>
            <a:ext cx="11432454" cy="122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Науково-педагогічні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працівники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, 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яким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присвоєно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вчене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звання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:</a:t>
            </a: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8101" y="76179"/>
            <a:ext cx="1677503" cy="16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03355"/>
              </p:ext>
            </p:extLst>
          </p:nvPr>
        </p:nvGraphicFramePr>
        <p:xfrm>
          <a:off x="1238250" y="1688008"/>
          <a:ext cx="16854464" cy="762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9835">
                  <a:extLst>
                    <a:ext uri="{9D8B030D-6E8A-4147-A177-3AD203B41FA5}">
                      <a16:colId xmlns:a16="http://schemas.microsoft.com/office/drawing/2014/main" val="2354748472"/>
                    </a:ext>
                  </a:extLst>
                </a:gridCol>
                <a:gridCol w="5072063">
                  <a:extLst>
                    <a:ext uri="{9D8B030D-6E8A-4147-A177-3AD203B41FA5}">
                      <a16:colId xmlns:a16="http://schemas.microsoft.com/office/drawing/2014/main" val="257414261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4232595970"/>
                    </a:ext>
                  </a:extLst>
                </a:gridCol>
                <a:gridCol w="6357941">
                  <a:extLst>
                    <a:ext uri="{9D8B030D-6E8A-4147-A177-3AD203B41FA5}">
                      <a16:colId xmlns:a16="http://schemas.microsoft.com/office/drawing/2014/main" val="3490487620"/>
                    </a:ext>
                  </a:extLst>
                </a:gridCol>
              </a:tblGrid>
              <a:tr h="710304">
                <a:tc>
                  <a:txBody>
                    <a:bodyPr/>
                    <a:lstStyle/>
                    <a:p>
                      <a:pPr algn="l"/>
                      <a:r>
                        <a:rPr lang="uk-UA" sz="2200" b="1" dirty="0" err="1">
                          <a:latin typeface="Montserrat" panose="020B0604020202020204" charset="-52"/>
                        </a:rPr>
                        <a:t>Гнезділова</a:t>
                      </a:r>
                      <a:r>
                        <a:rPr lang="uk-UA" sz="2200" b="1" dirty="0">
                          <a:latin typeface="Montserrat" panose="020B0604020202020204" charset="-52"/>
                        </a:rPr>
                        <a:t> Я.В.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філології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філософії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2200" b="1">
                          <a:latin typeface="Montserrat" panose="020B0604020202020204" charset="-52"/>
                        </a:rPr>
                        <a:t>Анохіна Т.О.</a:t>
                      </a:r>
                      <a:endParaRPr lang="ru-RU" sz="2200" b="1">
                        <a:latin typeface="Montserrat" panose="020B0604020202020204" charset="-52"/>
                      </a:endParaRPr>
                    </a:p>
                    <a:p>
                      <a:pPr algn="l"/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теорії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практики перекладу з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274794"/>
                  </a:ext>
                </a:extLst>
              </a:tr>
            </a:tbl>
          </a:graphicData>
        </a:graphic>
      </p:graphicFrame>
      <p:sp>
        <p:nvSpPr>
          <p:cNvPr id="14" name="Google Shape;103;p8"/>
          <p:cNvSpPr txBox="1">
            <a:spLocks noChangeArrowheads="1"/>
          </p:cNvSpPr>
          <p:nvPr/>
        </p:nvSpPr>
        <p:spPr bwMode="auto">
          <a:xfrm>
            <a:off x="769028" y="1144360"/>
            <a:ext cx="3750451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200" b="1" dirty="0">
                <a:solidFill>
                  <a:srgbClr val="FFC000"/>
                </a:solidFill>
                <a:latin typeface="Montserrat Black"/>
                <a:sym typeface="Montserrat Black"/>
              </a:rPr>
              <a:t>ПРОФЕСОРА</a:t>
            </a:r>
          </a:p>
        </p:txBody>
      </p:sp>
      <p:sp>
        <p:nvSpPr>
          <p:cNvPr id="15" name="Google Shape;103;p8"/>
          <p:cNvSpPr txBox="1">
            <a:spLocks noChangeArrowheads="1"/>
          </p:cNvSpPr>
          <p:nvPr/>
        </p:nvSpPr>
        <p:spPr bwMode="auto">
          <a:xfrm>
            <a:off x="426892" y="2446627"/>
            <a:ext cx="3859718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200" b="1" dirty="0">
                <a:solidFill>
                  <a:srgbClr val="00B0F0"/>
                </a:solidFill>
                <a:latin typeface="Montserrat Black"/>
                <a:sym typeface="Montserrat Black"/>
              </a:rPr>
              <a:t>ДОЦЕНТА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601659"/>
              </p:ext>
            </p:extLst>
          </p:nvPr>
        </p:nvGraphicFramePr>
        <p:xfrm>
          <a:off x="1238250" y="3012936"/>
          <a:ext cx="16849728" cy="457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19388">
                  <a:extLst>
                    <a:ext uri="{9D8B030D-6E8A-4147-A177-3AD203B41FA5}">
                      <a16:colId xmlns:a16="http://schemas.microsoft.com/office/drawing/2014/main" val="2020075277"/>
                    </a:ext>
                  </a:extLst>
                </a:gridCol>
                <a:gridCol w="4972050">
                  <a:extLst>
                    <a:ext uri="{9D8B030D-6E8A-4147-A177-3AD203B41FA5}">
                      <a16:colId xmlns:a16="http://schemas.microsoft.com/office/drawing/2014/main" val="1931509731"/>
                    </a:ext>
                  </a:extLst>
                </a:gridCol>
                <a:gridCol w="2786065">
                  <a:extLst>
                    <a:ext uri="{9D8B030D-6E8A-4147-A177-3AD203B41FA5}">
                      <a16:colId xmlns:a16="http://schemas.microsoft.com/office/drawing/2014/main" val="2349703455"/>
                    </a:ext>
                  </a:extLst>
                </a:gridCol>
                <a:gridCol w="6372225">
                  <a:extLst>
                    <a:ext uri="{9D8B030D-6E8A-4147-A177-3AD203B41FA5}">
                      <a16:colId xmlns:a16="http://schemas.microsoft.com/office/drawing/2014/main" val="3927536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Зінченко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Г.Є.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фонетики і практики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Гутник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В.М.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германських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романських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3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Montserrat" panose="020B0604020202020204" charset="-52"/>
                        </a:rPr>
                        <a:t>Сотников А.В.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іноземних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Подсєвак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К.С.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теорії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практики перекладу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з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46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Стрельник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О.О.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германських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романських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Montserrat" panose="020B0604020202020204" charset="-52"/>
                        </a:rPr>
                        <a:t>Наумова Ю.С.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корейської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японської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філології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61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Рибалкін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С.В.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східної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слов’янської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філології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Костанда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І.О.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китайської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філології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93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Montserrat" panose="020B0604020202020204" charset="-52"/>
                        </a:rPr>
                        <a:t>Лисенко О.А.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перекладу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 err="1">
                          <a:latin typeface="Montserrat" panose="020B0604020202020204" charset="-52"/>
                        </a:rPr>
                        <a:t>Ємець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Н.О.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фонетики і практики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3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Montserrat" panose="020B0604020202020204" charset="-52"/>
                        </a:rPr>
                        <a:t>Соломко З.К.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германських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романських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Montserrat" panose="020B0604020202020204" charset="-52"/>
                        </a:rPr>
                        <a:t>Голубенко Н.І.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кафедра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теорії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і практики перекладу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Montserrat" panose="020B0604020202020204" charset="-52"/>
                        </a:rPr>
                        <a:t>з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англійської</a:t>
                      </a:r>
                      <a:r>
                        <a:rPr lang="ru-RU" sz="2200" b="1" dirty="0">
                          <a:latin typeface="Montserrat" panose="020B0604020202020204" charset="-52"/>
                        </a:rPr>
                        <a:t> </a:t>
                      </a:r>
                      <a:r>
                        <a:rPr lang="ru-RU" sz="2200" b="1" dirty="0" err="1">
                          <a:latin typeface="Montserrat" panose="020B0604020202020204" charset="-52"/>
                        </a:rPr>
                        <a:t>мови</a:t>
                      </a:r>
                      <a:endParaRPr lang="ru-RU" sz="2200" b="1" dirty="0">
                        <a:latin typeface="Montserrat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751774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365" y="7710345"/>
            <a:ext cx="4724634" cy="25630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888" y="7710346"/>
            <a:ext cx="4667260" cy="25630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6148" y="7710347"/>
            <a:ext cx="4704110" cy="25630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10258" y="7710347"/>
            <a:ext cx="2335054" cy="25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038475" y="288269"/>
            <a:ext cx="11399840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Підготовка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науково-педагогічних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кадрів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вищої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кваліфікації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у 2025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році</a:t>
            </a:r>
            <a:endParaRPr lang="uk-UA" sz="3600" dirty="0">
              <a:solidFill>
                <a:srgbClr val="2B48FE"/>
              </a:solidFill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7F319CFD-63F1-4D65-9306-6BD910F2D3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805709"/>
              </p:ext>
            </p:extLst>
          </p:nvPr>
        </p:nvGraphicFramePr>
        <p:xfrm>
          <a:off x="4827888" y="1913111"/>
          <a:ext cx="7821014" cy="400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42295883"/>
              </p:ext>
            </p:extLst>
          </p:nvPr>
        </p:nvGraphicFramePr>
        <p:xfrm>
          <a:off x="2642395" y="5305136"/>
          <a:ext cx="12192000" cy="539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10274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038474" y="288269"/>
            <a:ext cx="13309889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СПЕЦІАЛІЗОВАНІ ВЧЕНІ РАДИ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(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присудження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наукового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ступеня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доктора наук)</a:t>
            </a: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50265688"/>
              </p:ext>
            </p:extLst>
          </p:nvPr>
        </p:nvGraphicFramePr>
        <p:xfrm>
          <a:off x="3038474" y="2226009"/>
          <a:ext cx="16651577" cy="742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Google Shape;103;p8"/>
          <p:cNvSpPr txBox="1">
            <a:spLocks noChangeArrowheads="1"/>
          </p:cNvSpPr>
          <p:nvPr/>
        </p:nvSpPr>
        <p:spPr bwMode="auto">
          <a:xfrm>
            <a:off x="785379" y="4723385"/>
            <a:ext cx="13309889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червень</a:t>
            </a:r>
            <a:r>
              <a:rPr lang="ru-RU" sz="2400" b="1" dirty="0">
                <a:solidFill>
                  <a:srgbClr val="2B48FE"/>
                </a:solidFill>
                <a:latin typeface="Montserrat Black"/>
                <a:sym typeface="Montserrat Black"/>
              </a:rPr>
              <a:t> 2022 р. – </a:t>
            </a:r>
            <a:r>
              <a:rPr lang="ru-RU" sz="24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червень</a:t>
            </a:r>
            <a:r>
              <a:rPr lang="ru-RU" sz="2400" b="1" dirty="0">
                <a:solidFill>
                  <a:srgbClr val="2B48FE"/>
                </a:solidFill>
                <a:latin typeface="Montserrat Black"/>
                <a:sym typeface="Montserrat Black"/>
              </a:rPr>
              <a:t> 2025 р.</a:t>
            </a:r>
          </a:p>
        </p:txBody>
      </p:sp>
      <p:sp>
        <p:nvSpPr>
          <p:cNvPr id="15" name="Google Shape;103;p8"/>
          <p:cNvSpPr txBox="1">
            <a:spLocks noChangeArrowheads="1"/>
          </p:cNvSpPr>
          <p:nvPr/>
        </p:nvSpPr>
        <p:spPr bwMode="auto">
          <a:xfrm>
            <a:off x="785378" y="7326266"/>
            <a:ext cx="13309889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4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липень</a:t>
            </a:r>
            <a:r>
              <a:rPr lang="ru-RU" sz="2400" b="1" dirty="0">
                <a:solidFill>
                  <a:srgbClr val="2B48FE"/>
                </a:solidFill>
                <a:latin typeface="Montserrat Black"/>
                <a:sym typeface="Montserrat Black"/>
              </a:rPr>
              <a:t> 2025 р. – </a:t>
            </a:r>
            <a:r>
              <a:rPr lang="ru-RU" sz="24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липень</a:t>
            </a:r>
            <a:r>
              <a:rPr lang="ru-RU" sz="2400" b="1" dirty="0">
                <a:solidFill>
                  <a:srgbClr val="2B48FE"/>
                </a:solidFill>
                <a:latin typeface="Montserrat Black"/>
                <a:sym typeface="Montserrat Black"/>
              </a:rPr>
              <a:t> 2028 р.</a:t>
            </a:r>
          </a:p>
        </p:txBody>
      </p:sp>
    </p:spTree>
    <p:extLst>
      <p:ext uri="{BB962C8B-B14F-4D97-AF65-F5344CB8AC3E}">
        <p14:creationId xmlns:p14="http://schemas.microsoft.com/office/powerpoint/2010/main" val="166078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038474" y="288269"/>
            <a:ext cx="13309889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СПЕЦІАЛІЗОВАНІ ВЧЕНІ РАДИ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(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присудження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наукового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</a:t>
            </a:r>
            <a:r>
              <a:rPr lang="ru-RU" sz="3600" b="1" dirty="0" err="1">
                <a:solidFill>
                  <a:srgbClr val="2B48FE"/>
                </a:solidFill>
                <a:latin typeface="Montserrat Black"/>
                <a:sym typeface="Montserrat Black"/>
              </a:rPr>
              <a:t>ступеня</a:t>
            </a:r>
            <a:r>
              <a:rPr lang="ru-RU" sz="3600" b="1" dirty="0">
                <a:solidFill>
                  <a:srgbClr val="2B48FE"/>
                </a:solidFill>
                <a:latin typeface="Montserrat Black"/>
                <a:sym typeface="Montserrat Black"/>
              </a:rPr>
              <a:t> доктора наук)</a:t>
            </a: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47002205"/>
              </p:ext>
            </p:extLst>
          </p:nvPr>
        </p:nvGraphicFramePr>
        <p:xfrm>
          <a:off x="2138363" y="1751227"/>
          <a:ext cx="16651577" cy="8068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11"/>
          <a:stretch/>
        </p:blipFill>
        <p:spPr>
          <a:xfrm>
            <a:off x="212802" y="4847718"/>
            <a:ext cx="6405182" cy="2496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3"/>
          <a:stretch/>
        </p:blipFill>
        <p:spPr>
          <a:xfrm>
            <a:off x="3239737" y="6096000"/>
            <a:ext cx="4898942" cy="40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1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1;p8"/>
          <p:cNvSpPr>
            <a:spLocks/>
          </p:cNvSpPr>
          <p:nvPr/>
        </p:nvSpPr>
        <p:spPr bwMode="auto">
          <a:xfrm rot="16200000" flipH="1">
            <a:off x="0" y="0"/>
            <a:ext cx="1238250" cy="1238250"/>
          </a:xfrm>
          <a:custGeom>
            <a:avLst/>
            <a:gdLst/>
            <a:ahLst/>
            <a:cxnLst>
              <a:cxn ang="0">
                <a:pos x="1238718" y="0"/>
              </a:cxn>
              <a:cxn ang="0">
                <a:pos x="0" y="0"/>
              </a:cxn>
              <a:cxn ang="0">
                <a:pos x="0" y="1238718"/>
              </a:cxn>
              <a:cxn ang="0">
                <a:pos x="1238718" y="1238718"/>
              </a:cxn>
              <a:cxn ang="0">
                <a:pos x="1238718" y="0"/>
              </a:cxn>
            </a:cxnLst>
            <a:rect l="0" t="0" r="r" b="b"/>
            <a:pathLst>
              <a:path w="1238718" h="1238718" extrusionOk="0">
                <a:moveTo>
                  <a:pt x="1238718" y="0"/>
                </a:moveTo>
                <a:lnTo>
                  <a:pt x="0" y="0"/>
                </a:lnTo>
                <a:lnTo>
                  <a:pt x="0" y="1238718"/>
                </a:lnTo>
                <a:lnTo>
                  <a:pt x="1238718" y="1238718"/>
                </a:lnTo>
                <a:lnTo>
                  <a:pt x="1238718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Google Shape;102;p8"/>
          <p:cNvSpPr>
            <a:spLocks/>
          </p:cNvSpPr>
          <p:nvPr/>
        </p:nvSpPr>
        <p:spPr bwMode="auto">
          <a:xfrm rot="5400000" flipH="1">
            <a:off x="16884650" y="8912225"/>
            <a:ext cx="1403350" cy="1403350"/>
          </a:xfrm>
          <a:custGeom>
            <a:avLst/>
            <a:gdLst/>
            <a:ahLst/>
            <a:cxnLst>
              <a:cxn ang="0">
                <a:pos x="0" y="1403498"/>
              </a:cxn>
              <a:cxn ang="0">
                <a:pos x="1403498" y="1403498"/>
              </a:cxn>
              <a:cxn ang="0">
                <a:pos x="1403498" y="0"/>
              </a:cxn>
              <a:cxn ang="0">
                <a:pos x="0" y="0"/>
              </a:cxn>
              <a:cxn ang="0">
                <a:pos x="0" y="1403498"/>
              </a:cxn>
            </a:cxnLst>
            <a:rect l="0" t="0" r="r" b="b"/>
            <a:pathLst>
              <a:path w="1403498" h="1403498" extrusionOk="0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Google Shape;103;p8"/>
          <p:cNvSpPr txBox="1">
            <a:spLocks noChangeArrowheads="1"/>
          </p:cNvSpPr>
          <p:nvPr/>
        </p:nvSpPr>
        <p:spPr bwMode="auto">
          <a:xfrm>
            <a:off x="3038474" y="288269"/>
            <a:ext cx="13309889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3200" b="1" dirty="0">
                <a:solidFill>
                  <a:srgbClr val="2B48FE"/>
                </a:solidFill>
                <a:latin typeface="Montserrat Black"/>
                <a:sym typeface="Montserrat Black"/>
              </a:rPr>
              <a:t>РАЗОВІ СПЕЦІАЛІЗОВАНІ ВЧЕНІ РАДИ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з правом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прийняття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до 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розгляду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та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проведення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разового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захисту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дисертацій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на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здобуття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ступеня</a:t>
            </a:r>
            <a:r>
              <a:rPr lang="ru-RU" sz="2800" b="1" dirty="0">
                <a:solidFill>
                  <a:srgbClr val="FFC000"/>
                </a:solidFill>
                <a:latin typeface="Montserrat Black"/>
                <a:sym typeface="Montserrat Black"/>
              </a:rPr>
              <a:t> доктора </a:t>
            </a:r>
            <a:r>
              <a:rPr lang="ru-RU" sz="2800" b="1" dirty="0" err="1">
                <a:solidFill>
                  <a:srgbClr val="FFC000"/>
                </a:solidFill>
                <a:latin typeface="Montserrat Black"/>
                <a:sym typeface="Montserrat Black"/>
              </a:rPr>
              <a:t>філософії</a:t>
            </a:r>
            <a:endParaRPr lang="ru-RU" sz="2800" b="1" dirty="0">
              <a:solidFill>
                <a:srgbClr val="FFC000"/>
              </a:solidFill>
              <a:latin typeface="Montserrat Black"/>
              <a:sym typeface="Montserrat Black"/>
            </a:endParaRPr>
          </a:p>
        </p:txBody>
      </p:sp>
      <p:sp>
        <p:nvSpPr>
          <p:cNvPr id="16389" name="Google Shape;104;p8"/>
          <p:cNvSpPr>
            <a:spLocks/>
          </p:cNvSpPr>
          <p:nvPr/>
        </p:nvSpPr>
        <p:spPr bwMode="auto">
          <a:xfrm>
            <a:off x="15517813" y="8912225"/>
            <a:ext cx="1997075" cy="128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57997" y="0"/>
              </a:cxn>
              <a:cxn ang="0">
                <a:pos x="5357997" y="3769237"/>
              </a:cxn>
              <a:cxn ang="0">
                <a:pos x="0" y="3769237"/>
              </a:cxn>
              <a:cxn ang="0">
                <a:pos x="0" y="0"/>
              </a:cxn>
            </a:cxnLst>
            <a:rect l="0" t="0" r="r" b="b"/>
            <a:pathLst>
              <a:path w="5357997" h="3769237" extrusionOk="0">
                <a:moveTo>
                  <a:pt x="0" y="0"/>
                </a:moveTo>
                <a:lnTo>
                  <a:pt x="5357997" y="0"/>
                </a:lnTo>
                <a:lnTo>
                  <a:pt x="5357997" y="3769237"/>
                </a:lnTo>
                <a:lnTo>
                  <a:pt x="0" y="3769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7" y="347488"/>
            <a:ext cx="1828406" cy="17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48489499"/>
              </p:ext>
            </p:extLst>
          </p:nvPr>
        </p:nvGraphicFramePr>
        <p:xfrm>
          <a:off x="1224160" y="2125301"/>
          <a:ext cx="16651577" cy="8068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" b="65998"/>
          <a:stretch/>
        </p:blipFill>
        <p:spPr>
          <a:xfrm>
            <a:off x="2468886" y="7190509"/>
            <a:ext cx="6585519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8" b="1734"/>
          <a:stretch/>
        </p:blipFill>
        <p:spPr>
          <a:xfrm>
            <a:off x="9801802" y="5930149"/>
            <a:ext cx="5174962" cy="41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4269</TotalTime>
  <Words>844</Words>
  <Application>Microsoft Office PowerPoint</Application>
  <PresentationFormat>Довільний</PresentationFormat>
  <Paragraphs>147</Paragraphs>
  <Slides>26</Slides>
  <Notes>26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Montserrat Black</vt:lpstr>
      <vt:lpstr>Arial</vt:lpstr>
      <vt:lpstr>Times New Roman</vt:lpstr>
      <vt:lpstr>Montserrat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Відділ науково-дослідної роботи</cp:lastModifiedBy>
  <cp:revision>290</cp:revision>
  <cp:lastPrinted>2025-07-30T06:44:35Z</cp:lastPrinted>
  <dcterms:created xsi:type="dcterms:W3CDTF">2006-08-16T00:00:00Z</dcterms:created>
  <dcterms:modified xsi:type="dcterms:W3CDTF">2026-02-23T10:08:15Z</dcterms:modified>
</cp:coreProperties>
</file>