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5" r:id="rId1"/>
    <p:sldMasterId id="2147484351" r:id="rId2"/>
  </p:sldMasterIdLst>
  <p:notesMasterIdLst>
    <p:notesMasterId r:id="rId24"/>
  </p:notesMasterIdLst>
  <p:handoutMasterIdLst>
    <p:handoutMasterId r:id="rId25"/>
  </p:handoutMasterIdLst>
  <p:sldIdLst>
    <p:sldId id="454" r:id="rId3"/>
    <p:sldId id="455" r:id="rId4"/>
    <p:sldId id="453" r:id="rId5"/>
    <p:sldId id="457" r:id="rId6"/>
    <p:sldId id="458" r:id="rId7"/>
    <p:sldId id="434" r:id="rId8"/>
    <p:sldId id="444" r:id="rId9"/>
    <p:sldId id="446" r:id="rId10"/>
    <p:sldId id="447" r:id="rId11"/>
    <p:sldId id="448" r:id="rId12"/>
    <p:sldId id="449" r:id="rId13"/>
    <p:sldId id="459" r:id="rId14"/>
    <p:sldId id="460" r:id="rId15"/>
    <p:sldId id="461" r:id="rId16"/>
    <p:sldId id="462" r:id="rId17"/>
    <p:sldId id="463" r:id="rId18"/>
    <p:sldId id="451" r:id="rId19"/>
    <p:sldId id="452" r:id="rId20"/>
    <p:sldId id="443" r:id="rId21"/>
    <p:sldId id="456" r:id="rId22"/>
    <p:sldId id="464" r:id="rId23"/>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FE3"/>
    <a:srgbClr val="EC1433"/>
    <a:srgbClr val="FF6600"/>
    <a:srgbClr val="023BAE"/>
    <a:srgbClr val="B4EBF2"/>
    <a:srgbClr val="FDDF5F"/>
    <a:srgbClr val="FDD735"/>
    <a:srgbClr val="FDD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Світли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4" autoAdjust="0"/>
  </p:normalViewPr>
  <p:slideViewPr>
    <p:cSldViewPr>
      <p:cViewPr varScale="1">
        <p:scale>
          <a:sx n="108" d="100"/>
          <a:sy n="108" d="100"/>
        </p:scale>
        <p:origin x="20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4014" y="-114"/>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1289D-CF6F-4415-AD1D-A803742E8229}" type="doc">
      <dgm:prSet loTypeId="urn:microsoft.com/office/officeart/2005/8/layout/chevron2" loCatId="list" qsTypeId="urn:microsoft.com/office/officeart/2005/8/quickstyle/simple1#6" qsCatId="simple" csTypeId="urn:microsoft.com/office/officeart/2005/8/colors/colorful1#1" csCatId="colorful" phldr="1"/>
      <dgm:spPr/>
      <dgm:t>
        <a:bodyPr/>
        <a:lstStyle/>
        <a:p>
          <a:endParaRPr lang="ru-RU"/>
        </a:p>
      </dgm:t>
    </dgm:pt>
    <dgm:pt modelId="{162FBF08-FEAB-4134-9491-EB92723FB273}">
      <dgm:prSet phldrT="[Текст]" phldr="1" custT="1"/>
      <dgm:spPr/>
      <dgm:t>
        <a:bodyPr/>
        <a:lstStyle/>
        <a:p>
          <a:endParaRPr lang="ru-RU" sz="1600">
            <a:latin typeface="Times New Roman" pitchFamily="18" charset="0"/>
            <a:cs typeface="Times New Roman" pitchFamily="18" charset="0"/>
          </a:endParaRPr>
        </a:p>
      </dgm:t>
    </dgm:pt>
    <dgm:pt modelId="{BBA18923-87EA-4ACA-B9F2-02677F5FD2E8}" type="parTrans" cxnId="{FAD05C02-EAA8-4CD2-9840-FD63013EA83F}">
      <dgm:prSet/>
      <dgm:spPr/>
      <dgm:t>
        <a:bodyPr/>
        <a:lstStyle/>
        <a:p>
          <a:endParaRPr lang="ru-RU" sz="1600">
            <a:latin typeface="Times New Roman" pitchFamily="18" charset="0"/>
            <a:cs typeface="Times New Roman" pitchFamily="18" charset="0"/>
          </a:endParaRPr>
        </a:p>
      </dgm:t>
    </dgm:pt>
    <dgm:pt modelId="{F4ED15DC-C4C1-409F-8582-8B61FE8C7E3E}" type="sibTrans" cxnId="{FAD05C02-EAA8-4CD2-9840-FD63013EA83F}">
      <dgm:prSet/>
      <dgm:spPr/>
      <dgm:t>
        <a:bodyPr/>
        <a:lstStyle/>
        <a:p>
          <a:endParaRPr lang="ru-RU" sz="1600">
            <a:latin typeface="Times New Roman" pitchFamily="18" charset="0"/>
            <a:cs typeface="Times New Roman" pitchFamily="18" charset="0"/>
          </a:endParaRPr>
        </a:p>
      </dgm:t>
    </dgm:pt>
    <dgm:pt modelId="{A78E5A85-83E4-4F80-A241-D415B4B64DF8}">
      <dgm:prSet phldrT="[Текст]" custT="1"/>
      <dgm:spPr/>
      <dgm:t>
        <a:bodyPr/>
        <a:lstStyle/>
        <a:p>
          <a:r>
            <a:rPr lang="uk-UA" sz="1600" dirty="0">
              <a:latin typeface="Times New Roman" pitchFamily="18" charset="0"/>
              <a:cs typeface="Times New Roman" pitchFamily="18" charset="0"/>
            </a:rPr>
            <a:t>Академічна довідка</a:t>
          </a:r>
          <a:endParaRPr lang="ru-RU" sz="1600" dirty="0">
            <a:latin typeface="Times New Roman" pitchFamily="18" charset="0"/>
            <a:cs typeface="Times New Roman" pitchFamily="18" charset="0"/>
          </a:endParaRPr>
        </a:p>
      </dgm:t>
    </dgm:pt>
    <dgm:pt modelId="{2D482442-3219-4640-9DE1-FEC9B6BCB506}" type="parTrans" cxnId="{6FBAD561-0231-4D01-BF54-7DF9BFCD7A97}">
      <dgm:prSet/>
      <dgm:spPr/>
      <dgm:t>
        <a:bodyPr/>
        <a:lstStyle/>
        <a:p>
          <a:endParaRPr lang="ru-RU" sz="1600">
            <a:latin typeface="Times New Roman" pitchFamily="18" charset="0"/>
            <a:cs typeface="Times New Roman" pitchFamily="18" charset="0"/>
          </a:endParaRPr>
        </a:p>
      </dgm:t>
    </dgm:pt>
    <dgm:pt modelId="{F236F69A-B576-49C2-8C9D-C67183E6A090}" type="sibTrans" cxnId="{6FBAD561-0231-4D01-BF54-7DF9BFCD7A97}">
      <dgm:prSet/>
      <dgm:spPr/>
      <dgm:t>
        <a:bodyPr/>
        <a:lstStyle/>
        <a:p>
          <a:endParaRPr lang="ru-RU" sz="1600">
            <a:latin typeface="Times New Roman" pitchFamily="18" charset="0"/>
            <a:cs typeface="Times New Roman" pitchFamily="18" charset="0"/>
          </a:endParaRPr>
        </a:p>
      </dgm:t>
    </dgm:pt>
    <dgm:pt modelId="{C1F5E365-564A-4800-AF9C-31B0887AC9A1}">
      <dgm:prSet phldrT="[Текст]" phldr="1" custT="1"/>
      <dgm:spPr/>
      <dgm:t>
        <a:bodyPr/>
        <a:lstStyle/>
        <a:p>
          <a:endParaRPr lang="ru-RU" sz="1600">
            <a:latin typeface="Times New Roman" pitchFamily="18" charset="0"/>
            <a:cs typeface="Times New Roman" pitchFamily="18" charset="0"/>
          </a:endParaRPr>
        </a:p>
      </dgm:t>
    </dgm:pt>
    <dgm:pt modelId="{EA9A057B-A625-4125-A71B-447E89C13371}" type="parTrans" cxnId="{0A660A54-84FA-4FBB-BC18-6077C829EF58}">
      <dgm:prSet/>
      <dgm:spPr/>
      <dgm:t>
        <a:bodyPr/>
        <a:lstStyle/>
        <a:p>
          <a:endParaRPr lang="ru-RU" sz="1600">
            <a:latin typeface="Times New Roman" pitchFamily="18" charset="0"/>
            <a:cs typeface="Times New Roman" pitchFamily="18" charset="0"/>
          </a:endParaRPr>
        </a:p>
      </dgm:t>
    </dgm:pt>
    <dgm:pt modelId="{D3A635E6-89BC-4BD9-B312-8C9FF5BD6259}" type="sibTrans" cxnId="{0A660A54-84FA-4FBB-BC18-6077C829EF58}">
      <dgm:prSet/>
      <dgm:spPr/>
      <dgm:t>
        <a:bodyPr/>
        <a:lstStyle/>
        <a:p>
          <a:endParaRPr lang="ru-RU" sz="1600">
            <a:latin typeface="Times New Roman" pitchFamily="18" charset="0"/>
            <a:cs typeface="Times New Roman" pitchFamily="18" charset="0"/>
          </a:endParaRPr>
        </a:p>
      </dgm:t>
    </dgm:pt>
    <dgm:pt modelId="{D112E25C-702C-4D9A-A015-40235A4D27C0}">
      <dgm:prSet phldrT="[Текст]" custT="1"/>
      <dgm:spPr/>
      <dgm:t>
        <a:bodyPr/>
        <a:lstStyle/>
        <a:p>
          <a:r>
            <a:rPr lang="uk-UA" sz="1600" dirty="0">
              <a:latin typeface="Times New Roman" pitchFamily="18" charset="0"/>
              <a:cs typeface="Times New Roman" pitchFamily="18" charset="0"/>
            </a:rPr>
            <a:t>Копії наукових публікацій здобувача</a:t>
          </a:r>
          <a:endParaRPr lang="ru-RU" sz="1600" dirty="0">
            <a:latin typeface="Times New Roman" pitchFamily="18" charset="0"/>
            <a:cs typeface="Times New Roman" pitchFamily="18" charset="0"/>
          </a:endParaRPr>
        </a:p>
      </dgm:t>
    </dgm:pt>
    <dgm:pt modelId="{5D9F16D4-7AF0-4111-878A-3D8131034C79}" type="parTrans" cxnId="{B746B8BD-0B5F-410F-948D-5B68CF79D3DD}">
      <dgm:prSet/>
      <dgm:spPr/>
      <dgm:t>
        <a:bodyPr/>
        <a:lstStyle/>
        <a:p>
          <a:endParaRPr lang="ru-RU" sz="1600">
            <a:latin typeface="Times New Roman" pitchFamily="18" charset="0"/>
            <a:cs typeface="Times New Roman" pitchFamily="18" charset="0"/>
          </a:endParaRPr>
        </a:p>
      </dgm:t>
    </dgm:pt>
    <dgm:pt modelId="{D81C3901-8BB7-4532-91CD-5CA3AAF3B70F}" type="sibTrans" cxnId="{B746B8BD-0B5F-410F-948D-5B68CF79D3DD}">
      <dgm:prSet/>
      <dgm:spPr/>
      <dgm:t>
        <a:bodyPr/>
        <a:lstStyle/>
        <a:p>
          <a:endParaRPr lang="ru-RU" sz="1600">
            <a:latin typeface="Times New Roman" pitchFamily="18" charset="0"/>
            <a:cs typeface="Times New Roman" pitchFamily="18" charset="0"/>
          </a:endParaRPr>
        </a:p>
      </dgm:t>
    </dgm:pt>
    <dgm:pt modelId="{24F5903E-D280-433A-8DA4-19BE5046131E}">
      <dgm:prSet phldrT="[Текст]" phldr="1" custT="1"/>
      <dgm:spPr/>
      <dgm:t>
        <a:bodyPr/>
        <a:lstStyle/>
        <a:p>
          <a:endParaRPr lang="ru-RU" sz="1600">
            <a:latin typeface="Times New Roman" pitchFamily="18" charset="0"/>
            <a:cs typeface="Times New Roman" pitchFamily="18" charset="0"/>
          </a:endParaRPr>
        </a:p>
      </dgm:t>
    </dgm:pt>
    <dgm:pt modelId="{2B397B5E-9B69-45D1-BFC3-289EAA7F2D17}" type="parTrans" cxnId="{3E078654-EA97-41D4-BC5D-5927CCDEA5A1}">
      <dgm:prSet/>
      <dgm:spPr/>
      <dgm:t>
        <a:bodyPr/>
        <a:lstStyle/>
        <a:p>
          <a:endParaRPr lang="ru-RU" sz="1600">
            <a:latin typeface="Times New Roman" pitchFamily="18" charset="0"/>
            <a:cs typeface="Times New Roman" pitchFamily="18" charset="0"/>
          </a:endParaRPr>
        </a:p>
      </dgm:t>
    </dgm:pt>
    <dgm:pt modelId="{9C9175F3-752D-4C39-B413-AC2E9FB8E84D}" type="sibTrans" cxnId="{3E078654-EA97-41D4-BC5D-5927CCDEA5A1}">
      <dgm:prSet/>
      <dgm:spPr/>
      <dgm:t>
        <a:bodyPr/>
        <a:lstStyle/>
        <a:p>
          <a:endParaRPr lang="ru-RU" sz="1600">
            <a:latin typeface="Times New Roman" pitchFamily="18" charset="0"/>
            <a:cs typeface="Times New Roman" pitchFamily="18" charset="0"/>
          </a:endParaRPr>
        </a:p>
      </dgm:t>
    </dgm:pt>
    <dgm:pt modelId="{53BDBB05-1C65-49A4-B37E-4FBD3D5368FF}">
      <dgm:prSet phldrT="[Текст]" custT="1"/>
      <dgm:spPr/>
      <dgm:t>
        <a:bodyPr/>
        <a:lstStyle/>
        <a:p>
          <a:r>
            <a:rPr lang="uk-UA" sz="1600" dirty="0">
              <a:latin typeface="Times New Roman" pitchFamily="18" charset="0"/>
              <a:cs typeface="Times New Roman" pitchFamily="18" charset="0"/>
            </a:rPr>
            <a:t>Рукопис дисертації (електронний варіант)</a:t>
          </a:r>
          <a:r>
            <a:rPr lang="ru-RU" sz="1600" dirty="0">
              <a:latin typeface="Times New Roman" pitchFamily="18" charset="0"/>
              <a:cs typeface="Times New Roman" pitchFamily="18" charset="0"/>
            </a:rPr>
            <a:t> </a:t>
          </a:r>
        </a:p>
      </dgm:t>
    </dgm:pt>
    <dgm:pt modelId="{C7ABDC9C-4815-4F68-883D-29EBF71B6430}" type="parTrans" cxnId="{4DDB7CB7-5333-4E0E-930B-55B777FD6C39}">
      <dgm:prSet/>
      <dgm:spPr/>
      <dgm:t>
        <a:bodyPr/>
        <a:lstStyle/>
        <a:p>
          <a:endParaRPr lang="ru-RU" sz="1600">
            <a:latin typeface="Times New Roman" pitchFamily="18" charset="0"/>
            <a:cs typeface="Times New Roman" pitchFamily="18" charset="0"/>
          </a:endParaRPr>
        </a:p>
      </dgm:t>
    </dgm:pt>
    <dgm:pt modelId="{A91BB0EB-2E90-4C67-BB6C-F5FB40C22B95}" type="sibTrans" cxnId="{4DDB7CB7-5333-4E0E-930B-55B777FD6C39}">
      <dgm:prSet/>
      <dgm:spPr/>
      <dgm:t>
        <a:bodyPr/>
        <a:lstStyle/>
        <a:p>
          <a:endParaRPr lang="ru-RU" sz="1600">
            <a:latin typeface="Times New Roman" pitchFamily="18" charset="0"/>
            <a:cs typeface="Times New Roman" pitchFamily="18" charset="0"/>
          </a:endParaRPr>
        </a:p>
      </dgm:t>
    </dgm:pt>
    <dgm:pt modelId="{CCD285B7-33F4-45AB-B875-0BCDC18EA8D8}">
      <dgm:prSet custT="1"/>
      <dgm:spPr/>
      <dgm:t>
        <a:bodyPr/>
        <a:lstStyle/>
        <a:p>
          <a:endParaRPr lang="ru-RU" sz="1600">
            <a:latin typeface="Times New Roman" pitchFamily="18" charset="0"/>
            <a:cs typeface="Times New Roman" pitchFamily="18" charset="0"/>
          </a:endParaRPr>
        </a:p>
      </dgm:t>
    </dgm:pt>
    <dgm:pt modelId="{A78C0524-09F4-4BCC-9FA9-B676820B8C9C}" type="parTrans" cxnId="{5796C0A9-0D55-42B4-ABF1-2EE5FC89B18E}">
      <dgm:prSet/>
      <dgm:spPr/>
      <dgm:t>
        <a:bodyPr/>
        <a:lstStyle/>
        <a:p>
          <a:endParaRPr lang="ru-RU" sz="1600">
            <a:latin typeface="Times New Roman" pitchFamily="18" charset="0"/>
            <a:cs typeface="Times New Roman" pitchFamily="18" charset="0"/>
          </a:endParaRPr>
        </a:p>
      </dgm:t>
    </dgm:pt>
    <dgm:pt modelId="{30F12F54-6ED4-4270-9CB0-AEF95928E124}" type="sibTrans" cxnId="{5796C0A9-0D55-42B4-ABF1-2EE5FC89B18E}">
      <dgm:prSet/>
      <dgm:spPr/>
      <dgm:t>
        <a:bodyPr/>
        <a:lstStyle/>
        <a:p>
          <a:endParaRPr lang="ru-RU" sz="1600">
            <a:latin typeface="Times New Roman" pitchFamily="18" charset="0"/>
            <a:cs typeface="Times New Roman" pitchFamily="18" charset="0"/>
          </a:endParaRPr>
        </a:p>
      </dgm:t>
    </dgm:pt>
    <dgm:pt modelId="{86FE6DDA-AF54-4D94-B2F8-53D3D8201490}">
      <dgm:prSet custT="1"/>
      <dgm:spPr/>
      <dgm:t>
        <a:bodyPr/>
        <a:lstStyle/>
        <a:p>
          <a:endParaRPr lang="ru-RU" sz="1600">
            <a:latin typeface="Times New Roman" pitchFamily="18" charset="0"/>
            <a:cs typeface="Times New Roman" pitchFamily="18" charset="0"/>
          </a:endParaRPr>
        </a:p>
      </dgm:t>
    </dgm:pt>
    <dgm:pt modelId="{BE62E150-3000-4171-AAE0-9F0AA2802264}" type="parTrans" cxnId="{EC7CCD3D-7B69-4CB6-9452-5CC84B26066A}">
      <dgm:prSet/>
      <dgm:spPr/>
      <dgm:t>
        <a:bodyPr/>
        <a:lstStyle/>
        <a:p>
          <a:endParaRPr lang="ru-RU" sz="1600">
            <a:latin typeface="Times New Roman" pitchFamily="18" charset="0"/>
            <a:cs typeface="Times New Roman" pitchFamily="18" charset="0"/>
          </a:endParaRPr>
        </a:p>
      </dgm:t>
    </dgm:pt>
    <dgm:pt modelId="{3596D8C2-C9FC-4D7B-B3EB-8A050F928746}" type="sibTrans" cxnId="{EC7CCD3D-7B69-4CB6-9452-5CC84B26066A}">
      <dgm:prSet/>
      <dgm:spPr/>
      <dgm:t>
        <a:bodyPr/>
        <a:lstStyle/>
        <a:p>
          <a:endParaRPr lang="ru-RU" sz="1600">
            <a:latin typeface="Times New Roman" pitchFamily="18" charset="0"/>
            <a:cs typeface="Times New Roman" pitchFamily="18" charset="0"/>
          </a:endParaRPr>
        </a:p>
      </dgm:t>
    </dgm:pt>
    <dgm:pt modelId="{B049006B-0A13-44E6-B0B3-A7FE91879130}">
      <dgm:prSet custT="1"/>
      <dgm:spPr/>
      <dgm:t>
        <a:bodyPr/>
        <a:lstStyle/>
        <a:p>
          <a:r>
            <a:rPr lang="uk-UA" sz="1600" dirty="0">
              <a:latin typeface="Times New Roman" pitchFamily="18" charset="0"/>
              <a:cs typeface="Times New Roman" pitchFamily="18" charset="0"/>
            </a:rPr>
            <a:t>Висновок наукового керівника </a:t>
          </a:r>
          <a:r>
            <a:rPr lang="en-US" sz="1600" dirty="0">
              <a:latin typeface="Times New Roman" pitchFamily="18" charset="0"/>
              <a:cs typeface="Times New Roman" pitchFamily="18" charset="0"/>
            </a:rPr>
            <a:t>/</a:t>
          </a:r>
          <a:r>
            <a:rPr lang="uk-UA" sz="1600" dirty="0">
              <a:latin typeface="Times New Roman" pitchFamily="18" charset="0"/>
              <a:cs typeface="Times New Roman" pitchFamily="18" charset="0"/>
            </a:rPr>
            <a:t> структурного підрозділу (1 примірник)</a:t>
          </a:r>
          <a:endParaRPr lang="ru-RU" sz="1600" dirty="0">
            <a:latin typeface="Times New Roman" pitchFamily="18" charset="0"/>
            <a:cs typeface="Times New Roman" pitchFamily="18" charset="0"/>
          </a:endParaRPr>
        </a:p>
      </dgm:t>
    </dgm:pt>
    <dgm:pt modelId="{39F5A42A-CB24-42C2-9F22-2EC33A658AF2}" type="parTrans" cxnId="{B545447A-6697-43FA-8C54-45F3B4A23280}">
      <dgm:prSet/>
      <dgm:spPr/>
      <dgm:t>
        <a:bodyPr/>
        <a:lstStyle/>
        <a:p>
          <a:endParaRPr lang="ru-RU" sz="1600">
            <a:latin typeface="Times New Roman" pitchFamily="18" charset="0"/>
            <a:cs typeface="Times New Roman" pitchFamily="18" charset="0"/>
          </a:endParaRPr>
        </a:p>
      </dgm:t>
    </dgm:pt>
    <dgm:pt modelId="{60F3B2C2-F277-47BC-B483-4B248B4359B2}" type="sibTrans" cxnId="{B545447A-6697-43FA-8C54-45F3B4A23280}">
      <dgm:prSet/>
      <dgm:spPr/>
      <dgm:t>
        <a:bodyPr/>
        <a:lstStyle/>
        <a:p>
          <a:endParaRPr lang="ru-RU" sz="1600">
            <a:latin typeface="Times New Roman" pitchFamily="18" charset="0"/>
            <a:cs typeface="Times New Roman" pitchFamily="18" charset="0"/>
          </a:endParaRPr>
        </a:p>
      </dgm:t>
    </dgm:pt>
    <dgm:pt modelId="{B432B199-D629-4B5E-8C7D-263683F7E8EA}">
      <dgm:prSet custT="1"/>
      <dgm:spPr/>
      <dgm:t>
        <a:bodyPr/>
        <a:lstStyle/>
        <a:p>
          <a:r>
            <a:rPr lang="uk-UA" sz="1600" dirty="0">
              <a:latin typeface="Times New Roman" pitchFamily="18" charset="0"/>
              <a:cs typeface="Times New Roman" pitchFamily="18" charset="0"/>
            </a:rPr>
            <a:t>Копія диплома магістра (спеціаліста)</a:t>
          </a:r>
          <a:endParaRPr lang="ru-RU" sz="1600" dirty="0">
            <a:latin typeface="Times New Roman" pitchFamily="18" charset="0"/>
            <a:cs typeface="Times New Roman" pitchFamily="18" charset="0"/>
          </a:endParaRPr>
        </a:p>
      </dgm:t>
    </dgm:pt>
    <dgm:pt modelId="{162C31AB-6EDF-4AC1-BFE0-02B4BC618058}" type="parTrans" cxnId="{D49AAD83-9875-4650-BBBB-E0B50C194854}">
      <dgm:prSet/>
      <dgm:spPr/>
      <dgm:t>
        <a:bodyPr/>
        <a:lstStyle/>
        <a:p>
          <a:endParaRPr lang="ru-RU" sz="1600">
            <a:latin typeface="Times New Roman" pitchFamily="18" charset="0"/>
            <a:cs typeface="Times New Roman" pitchFamily="18" charset="0"/>
          </a:endParaRPr>
        </a:p>
      </dgm:t>
    </dgm:pt>
    <dgm:pt modelId="{8CC3A351-15C8-49D4-9AB5-1617AE2A61B5}" type="sibTrans" cxnId="{D49AAD83-9875-4650-BBBB-E0B50C194854}">
      <dgm:prSet/>
      <dgm:spPr/>
      <dgm:t>
        <a:bodyPr/>
        <a:lstStyle/>
        <a:p>
          <a:endParaRPr lang="ru-RU" sz="1600">
            <a:latin typeface="Times New Roman" pitchFamily="18" charset="0"/>
            <a:cs typeface="Times New Roman" pitchFamily="18" charset="0"/>
          </a:endParaRPr>
        </a:p>
      </dgm:t>
    </dgm:pt>
    <dgm:pt modelId="{CEFA8CF9-C665-4981-8F3D-35B62BF9A113}">
      <dgm:prSet phldrT="[Текст]" custT="1"/>
      <dgm:spPr/>
      <dgm:t>
        <a:bodyPr/>
        <a:lstStyle/>
        <a:p>
          <a:r>
            <a:rPr lang="uk-UA" sz="1600" dirty="0">
              <a:latin typeface="Times New Roman" pitchFamily="18" charset="0"/>
              <a:cs typeface="Times New Roman" pitchFamily="18" charset="0"/>
            </a:rPr>
            <a:t>Довідка про верифікацію наукових публікацій</a:t>
          </a:r>
          <a:endParaRPr lang="ru-RU" sz="1600" dirty="0">
            <a:latin typeface="Times New Roman" pitchFamily="18" charset="0"/>
            <a:cs typeface="Times New Roman" pitchFamily="18" charset="0"/>
          </a:endParaRPr>
        </a:p>
      </dgm:t>
    </dgm:pt>
    <dgm:pt modelId="{8ACECD27-A4AC-4F42-81CA-33C6E1185160}" type="parTrans" cxnId="{92D66AA4-DBB6-4E63-84E5-CE7DFD32F9FD}">
      <dgm:prSet/>
      <dgm:spPr/>
      <dgm:t>
        <a:bodyPr/>
        <a:lstStyle/>
        <a:p>
          <a:endParaRPr lang="ru-RU" sz="1600"/>
        </a:p>
      </dgm:t>
    </dgm:pt>
    <dgm:pt modelId="{B8324739-F965-4C20-BFFC-644DEC1773F0}" type="sibTrans" cxnId="{92D66AA4-DBB6-4E63-84E5-CE7DFD32F9FD}">
      <dgm:prSet/>
      <dgm:spPr/>
      <dgm:t>
        <a:bodyPr/>
        <a:lstStyle/>
        <a:p>
          <a:endParaRPr lang="ru-RU" sz="1600"/>
        </a:p>
      </dgm:t>
    </dgm:pt>
    <dgm:pt modelId="{73E8FA5A-616E-477A-9C24-6B2E78DA7D8C}" type="pres">
      <dgm:prSet presAssocID="{6E51289D-CF6F-4415-AD1D-A803742E8229}" presName="linearFlow" presStyleCnt="0">
        <dgm:presLayoutVars>
          <dgm:dir/>
          <dgm:animLvl val="lvl"/>
          <dgm:resizeHandles val="exact"/>
        </dgm:presLayoutVars>
      </dgm:prSet>
      <dgm:spPr/>
    </dgm:pt>
    <dgm:pt modelId="{9804A802-F144-4EA9-BBFB-24F5905D69D1}" type="pres">
      <dgm:prSet presAssocID="{162FBF08-FEAB-4134-9491-EB92723FB273}" presName="composite" presStyleCnt="0"/>
      <dgm:spPr/>
    </dgm:pt>
    <dgm:pt modelId="{D450D087-AE8A-4839-A6E2-6A75EEFAAF88}" type="pres">
      <dgm:prSet presAssocID="{162FBF08-FEAB-4134-9491-EB92723FB273}" presName="parentText" presStyleLbl="alignNode1" presStyleIdx="0" presStyleCnt="5">
        <dgm:presLayoutVars>
          <dgm:chMax val="1"/>
          <dgm:bulletEnabled val="1"/>
        </dgm:presLayoutVars>
      </dgm:prSet>
      <dgm:spPr/>
    </dgm:pt>
    <dgm:pt modelId="{05821EC4-4B27-4F46-B6DE-1078236103B5}" type="pres">
      <dgm:prSet presAssocID="{162FBF08-FEAB-4134-9491-EB92723FB273}" presName="descendantText" presStyleLbl="alignAcc1" presStyleIdx="0" presStyleCnt="5">
        <dgm:presLayoutVars>
          <dgm:bulletEnabled val="1"/>
        </dgm:presLayoutVars>
      </dgm:prSet>
      <dgm:spPr/>
    </dgm:pt>
    <dgm:pt modelId="{9D7C46E4-694E-44C9-B533-384BF76572A8}" type="pres">
      <dgm:prSet presAssocID="{F4ED15DC-C4C1-409F-8582-8B61FE8C7E3E}" presName="sp" presStyleCnt="0"/>
      <dgm:spPr/>
    </dgm:pt>
    <dgm:pt modelId="{625E465C-3E4E-4976-B91B-B999AB524537}" type="pres">
      <dgm:prSet presAssocID="{CCD285B7-33F4-45AB-B875-0BCDC18EA8D8}" presName="composite" presStyleCnt="0"/>
      <dgm:spPr/>
    </dgm:pt>
    <dgm:pt modelId="{574074A6-00A9-4F66-8E2F-A097CB86EC88}" type="pres">
      <dgm:prSet presAssocID="{CCD285B7-33F4-45AB-B875-0BCDC18EA8D8}" presName="parentText" presStyleLbl="alignNode1" presStyleIdx="1" presStyleCnt="5">
        <dgm:presLayoutVars>
          <dgm:chMax val="1"/>
          <dgm:bulletEnabled val="1"/>
        </dgm:presLayoutVars>
      </dgm:prSet>
      <dgm:spPr/>
    </dgm:pt>
    <dgm:pt modelId="{FA53C73C-2982-4779-802E-88FBA0A21F76}" type="pres">
      <dgm:prSet presAssocID="{CCD285B7-33F4-45AB-B875-0BCDC18EA8D8}" presName="descendantText" presStyleLbl="alignAcc1" presStyleIdx="1" presStyleCnt="5">
        <dgm:presLayoutVars>
          <dgm:bulletEnabled val="1"/>
        </dgm:presLayoutVars>
      </dgm:prSet>
      <dgm:spPr/>
    </dgm:pt>
    <dgm:pt modelId="{63B18E34-945F-4AB7-9E08-886906115777}" type="pres">
      <dgm:prSet presAssocID="{30F12F54-6ED4-4270-9CB0-AEF95928E124}" presName="sp" presStyleCnt="0"/>
      <dgm:spPr/>
    </dgm:pt>
    <dgm:pt modelId="{9477A64C-1030-4E81-8E39-EC6ADBD5874C}" type="pres">
      <dgm:prSet presAssocID="{86FE6DDA-AF54-4D94-B2F8-53D3D8201490}" presName="composite" presStyleCnt="0"/>
      <dgm:spPr/>
    </dgm:pt>
    <dgm:pt modelId="{58D82654-9B7B-4701-AD52-F908CC8A6F0D}" type="pres">
      <dgm:prSet presAssocID="{86FE6DDA-AF54-4D94-B2F8-53D3D8201490}" presName="parentText" presStyleLbl="alignNode1" presStyleIdx="2" presStyleCnt="5">
        <dgm:presLayoutVars>
          <dgm:chMax val="1"/>
          <dgm:bulletEnabled val="1"/>
        </dgm:presLayoutVars>
      </dgm:prSet>
      <dgm:spPr/>
    </dgm:pt>
    <dgm:pt modelId="{BC7FE7DD-1349-41A0-9C35-A2BDF7E5CAAA}" type="pres">
      <dgm:prSet presAssocID="{86FE6DDA-AF54-4D94-B2F8-53D3D8201490}" presName="descendantText" presStyleLbl="alignAcc1" presStyleIdx="2" presStyleCnt="5">
        <dgm:presLayoutVars>
          <dgm:bulletEnabled val="1"/>
        </dgm:presLayoutVars>
      </dgm:prSet>
      <dgm:spPr/>
    </dgm:pt>
    <dgm:pt modelId="{C56056DC-69AA-40ED-A12B-B3A5F2E3F3B9}" type="pres">
      <dgm:prSet presAssocID="{3596D8C2-C9FC-4D7B-B3EB-8A050F928746}" presName="sp" presStyleCnt="0"/>
      <dgm:spPr/>
    </dgm:pt>
    <dgm:pt modelId="{E3C1C8CB-F493-408A-BEEE-A2053A14F56B}" type="pres">
      <dgm:prSet presAssocID="{C1F5E365-564A-4800-AF9C-31B0887AC9A1}" presName="composite" presStyleCnt="0"/>
      <dgm:spPr/>
    </dgm:pt>
    <dgm:pt modelId="{911FB568-2775-4B6F-9586-50A8EA684018}" type="pres">
      <dgm:prSet presAssocID="{C1F5E365-564A-4800-AF9C-31B0887AC9A1}" presName="parentText" presStyleLbl="alignNode1" presStyleIdx="3" presStyleCnt="5">
        <dgm:presLayoutVars>
          <dgm:chMax val="1"/>
          <dgm:bulletEnabled val="1"/>
        </dgm:presLayoutVars>
      </dgm:prSet>
      <dgm:spPr/>
    </dgm:pt>
    <dgm:pt modelId="{3930833A-C2EC-4A78-B460-FF9BD4BAE30E}" type="pres">
      <dgm:prSet presAssocID="{C1F5E365-564A-4800-AF9C-31B0887AC9A1}" presName="descendantText" presStyleLbl="alignAcc1" presStyleIdx="3" presStyleCnt="5">
        <dgm:presLayoutVars>
          <dgm:bulletEnabled val="1"/>
        </dgm:presLayoutVars>
      </dgm:prSet>
      <dgm:spPr/>
    </dgm:pt>
    <dgm:pt modelId="{56A8BC8D-C795-44DA-8B7B-B0584398D217}" type="pres">
      <dgm:prSet presAssocID="{D3A635E6-89BC-4BD9-B312-8C9FF5BD6259}" presName="sp" presStyleCnt="0"/>
      <dgm:spPr/>
    </dgm:pt>
    <dgm:pt modelId="{AC0CCED0-8851-4550-9338-57365B0E8E72}" type="pres">
      <dgm:prSet presAssocID="{24F5903E-D280-433A-8DA4-19BE5046131E}" presName="composite" presStyleCnt="0"/>
      <dgm:spPr/>
    </dgm:pt>
    <dgm:pt modelId="{8A82031D-0FD6-4459-BC4C-E996607DE92B}" type="pres">
      <dgm:prSet presAssocID="{24F5903E-D280-433A-8DA4-19BE5046131E}" presName="parentText" presStyleLbl="alignNode1" presStyleIdx="4" presStyleCnt="5">
        <dgm:presLayoutVars>
          <dgm:chMax val="1"/>
          <dgm:bulletEnabled val="1"/>
        </dgm:presLayoutVars>
      </dgm:prSet>
      <dgm:spPr/>
    </dgm:pt>
    <dgm:pt modelId="{C9DD8803-589D-4876-9628-0A6B8FFDD9F5}" type="pres">
      <dgm:prSet presAssocID="{24F5903E-D280-433A-8DA4-19BE5046131E}" presName="descendantText" presStyleLbl="alignAcc1" presStyleIdx="4" presStyleCnt="5">
        <dgm:presLayoutVars>
          <dgm:bulletEnabled val="1"/>
        </dgm:presLayoutVars>
      </dgm:prSet>
      <dgm:spPr/>
    </dgm:pt>
  </dgm:ptLst>
  <dgm:cxnLst>
    <dgm:cxn modelId="{FAD05C02-EAA8-4CD2-9840-FD63013EA83F}" srcId="{6E51289D-CF6F-4415-AD1D-A803742E8229}" destId="{162FBF08-FEAB-4134-9491-EB92723FB273}" srcOrd="0" destOrd="0" parTransId="{BBA18923-87EA-4ACA-B9F2-02677F5FD2E8}" sibTransId="{F4ED15DC-C4C1-409F-8582-8B61FE8C7E3E}"/>
    <dgm:cxn modelId="{A5D66A09-165E-41D4-BFDA-D3ABBD9E639A}" type="presOf" srcId="{24F5903E-D280-433A-8DA4-19BE5046131E}" destId="{8A82031D-0FD6-4459-BC4C-E996607DE92B}" srcOrd="0" destOrd="0" presId="urn:microsoft.com/office/officeart/2005/8/layout/chevron2"/>
    <dgm:cxn modelId="{C22E200F-89DD-459C-862B-A43D659F05B8}" type="presOf" srcId="{CEFA8CF9-C665-4981-8F3D-35B62BF9A113}" destId="{05821EC4-4B27-4F46-B6DE-1078236103B5}" srcOrd="0" destOrd="1" presId="urn:microsoft.com/office/officeart/2005/8/layout/chevron2"/>
    <dgm:cxn modelId="{DD1FEE34-8C26-4EF3-B136-E2EBD512F03C}" type="presOf" srcId="{B432B199-D629-4B5E-8C7D-263683F7E8EA}" destId="{BC7FE7DD-1349-41A0-9C35-A2BDF7E5CAAA}" srcOrd="0" destOrd="0" presId="urn:microsoft.com/office/officeart/2005/8/layout/chevron2"/>
    <dgm:cxn modelId="{E8F5FD39-5E90-473B-9EA3-ADBC869AECCE}" type="presOf" srcId="{53BDBB05-1C65-49A4-B37E-4FBD3D5368FF}" destId="{C9DD8803-589D-4876-9628-0A6B8FFDD9F5}" srcOrd="0" destOrd="0" presId="urn:microsoft.com/office/officeart/2005/8/layout/chevron2"/>
    <dgm:cxn modelId="{EC7CCD3D-7B69-4CB6-9452-5CC84B26066A}" srcId="{6E51289D-CF6F-4415-AD1D-A803742E8229}" destId="{86FE6DDA-AF54-4D94-B2F8-53D3D8201490}" srcOrd="2" destOrd="0" parTransId="{BE62E150-3000-4171-AAE0-9F0AA2802264}" sibTransId="{3596D8C2-C9FC-4D7B-B3EB-8A050F928746}"/>
    <dgm:cxn modelId="{6FBAD561-0231-4D01-BF54-7DF9BFCD7A97}" srcId="{162FBF08-FEAB-4134-9491-EB92723FB273}" destId="{A78E5A85-83E4-4F80-A241-D415B4B64DF8}" srcOrd="0" destOrd="0" parTransId="{2D482442-3219-4640-9DE1-FEC9B6BCB506}" sibTransId="{F236F69A-B576-49C2-8C9D-C67183E6A090}"/>
    <dgm:cxn modelId="{FA9C4545-6766-4840-943F-868A1F076CAA}" type="presOf" srcId="{86FE6DDA-AF54-4D94-B2F8-53D3D8201490}" destId="{58D82654-9B7B-4701-AD52-F908CC8A6F0D}" srcOrd="0" destOrd="0" presId="urn:microsoft.com/office/officeart/2005/8/layout/chevron2"/>
    <dgm:cxn modelId="{D7DB2F49-AD41-4E5B-81EB-7099FDD0BE25}" type="presOf" srcId="{6E51289D-CF6F-4415-AD1D-A803742E8229}" destId="{73E8FA5A-616E-477A-9C24-6B2E78DA7D8C}" srcOrd="0" destOrd="0" presId="urn:microsoft.com/office/officeart/2005/8/layout/chevron2"/>
    <dgm:cxn modelId="{B0AA534E-5728-4729-8465-845B241A247B}" type="presOf" srcId="{162FBF08-FEAB-4134-9491-EB92723FB273}" destId="{D450D087-AE8A-4839-A6E2-6A75EEFAAF88}" srcOrd="0" destOrd="0" presId="urn:microsoft.com/office/officeart/2005/8/layout/chevron2"/>
    <dgm:cxn modelId="{0A660A54-84FA-4FBB-BC18-6077C829EF58}" srcId="{6E51289D-CF6F-4415-AD1D-A803742E8229}" destId="{C1F5E365-564A-4800-AF9C-31B0887AC9A1}" srcOrd="3" destOrd="0" parTransId="{EA9A057B-A625-4125-A71B-447E89C13371}" sibTransId="{D3A635E6-89BC-4BD9-B312-8C9FF5BD6259}"/>
    <dgm:cxn modelId="{3E078654-EA97-41D4-BC5D-5927CCDEA5A1}" srcId="{6E51289D-CF6F-4415-AD1D-A803742E8229}" destId="{24F5903E-D280-433A-8DA4-19BE5046131E}" srcOrd="4" destOrd="0" parTransId="{2B397B5E-9B69-45D1-BFC3-289EAA7F2D17}" sibTransId="{9C9175F3-752D-4C39-B413-AC2E9FB8E84D}"/>
    <dgm:cxn modelId="{B545447A-6697-43FA-8C54-45F3B4A23280}" srcId="{CCD285B7-33F4-45AB-B875-0BCDC18EA8D8}" destId="{B049006B-0A13-44E6-B0B3-A7FE91879130}" srcOrd="0" destOrd="0" parTransId="{39F5A42A-CB24-42C2-9F22-2EC33A658AF2}" sibTransId="{60F3B2C2-F277-47BC-B483-4B248B4359B2}"/>
    <dgm:cxn modelId="{D49AAD83-9875-4650-BBBB-E0B50C194854}" srcId="{86FE6DDA-AF54-4D94-B2F8-53D3D8201490}" destId="{B432B199-D629-4B5E-8C7D-263683F7E8EA}" srcOrd="0" destOrd="0" parTransId="{162C31AB-6EDF-4AC1-BFE0-02B4BC618058}" sibTransId="{8CC3A351-15C8-49D4-9AB5-1617AE2A61B5}"/>
    <dgm:cxn modelId="{BF249B8A-1E6D-4724-B339-8629E98E4FF1}" type="presOf" srcId="{A78E5A85-83E4-4F80-A241-D415B4B64DF8}" destId="{05821EC4-4B27-4F46-B6DE-1078236103B5}" srcOrd="0" destOrd="0" presId="urn:microsoft.com/office/officeart/2005/8/layout/chevron2"/>
    <dgm:cxn modelId="{92D66AA4-DBB6-4E63-84E5-CE7DFD32F9FD}" srcId="{162FBF08-FEAB-4134-9491-EB92723FB273}" destId="{CEFA8CF9-C665-4981-8F3D-35B62BF9A113}" srcOrd="1" destOrd="0" parTransId="{8ACECD27-A4AC-4F42-81CA-33C6E1185160}" sibTransId="{B8324739-F965-4C20-BFFC-644DEC1773F0}"/>
    <dgm:cxn modelId="{672DC0A9-7896-40C1-9D3E-128DB591F8D5}" type="presOf" srcId="{C1F5E365-564A-4800-AF9C-31B0887AC9A1}" destId="{911FB568-2775-4B6F-9586-50A8EA684018}" srcOrd="0" destOrd="0" presId="urn:microsoft.com/office/officeart/2005/8/layout/chevron2"/>
    <dgm:cxn modelId="{5796C0A9-0D55-42B4-ABF1-2EE5FC89B18E}" srcId="{6E51289D-CF6F-4415-AD1D-A803742E8229}" destId="{CCD285B7-33F4-45AB-B875-0BCDC18EA8D8}" srcOrd="1" destOrd="0" parTransId="{A78C0524-09F4-4BCC-9FA9-B676820B8C9C}" sibTransId="{30F12F54-6ED4-4270-9CB0-AEF95928E124}"/>
    <dgm:cxn modelId="{5E7C6DAF-A0D9-444E-986C-B727159A81E6}" type="presOf" srcId="{CCD285B7-33F4-45AB-B875-0BCDC18EA8D8}" destId="{574074A6-00A9-4F66-8E2F-A097CB86EC88}" srcOrd="0" destOrd="0" presId="urn:microsoft.com/office/officeart/2005/8/layout/chevron2"/>
    <dgm:cxn modelId="{4DDB7CB7-5333-4E0E-930B-55B777FD6C39}" srcId="{24F5903E-D280-433A-8DA4-19BE5046131E}" destId="{53BDBB05-1C65-49A4-B37E-4FBD3D5368FF}" srcOrd="0" destOrd="0" parTransId="{C7ABDC9C-4815-4F68-883D-29EBF71B6430}" sibTransId="{A91BB0EB-2E90-4C67-BB6C-F5FB40C22B95}"/>
    <dgm:cxn modelId="{B746B8BD-0B5F-410F-948D-5B68CF79D3DD}" srcId="{C1F5E365-564A-4800-AF9C-31B0887AC9A1}" destId="{D112E25C-702C-4D9A-A015-40235A4D27C0}" srcOrd="0" destOrd="0" parTransId="{5D9F16D4-7AF0-4111-878A-3D8131034C79}" sibTransId="{D81C3901-8BB7-4532-91CD-5CA3AAF3B70F}"/>
    <dgm:cxn modelId="{311660CB-ED17-429B-9E75-557A163988FB}" type="presOf" srcId="{D112E25C-702C-4D9A-A015-40235A4D27C0}" destId="{3930833A-C2EC-4A78-B460-FF9BD4BAE30E}" srcOrd="0" destOrd="0" presId="urn:microsoft.com/office/officeart/2005/8/layout/chevron2"/>
    <dgm:cxn modelId="{B0AF44E7-0F95-4EEB-82BF-4C2B72B7CF8C}" type="presOf" srcId="{B049006B-0A13-44E6-B0B3-A7FE91879130}" destId="{FA53C73C-2982-4779-802E-88FBA0A21F76}" srcOrd="0" destOrd="0" presId="urn:microsoft.com/office/officeart/2005/8/layout/chevron2"/>
    <dgm:cxn modelId="{91BD2E2E-66D8-4D8C-AE69-1220B76DCEF2}" type="presParOf" srcId="{73E8FA5A-616E-477A-9C24-6B2E78DA7D8C}" destId="{9804A802-F144-4EA9-BBFB-24F5905D69D1}" srcOrd="0" destOrd="0" presId="urn:microsoft.com/office/officeart/2005/8/layout/chevron2"/>
    <dgm:cxn modelId="{8CF3CF32-5C62-447F-A9A7-616A73DD15B0}" type="presParOf" srcId="{9804A802-F144-4EA9-BBFB-24F5905D69D1}" destId="{D450D087-AE8A-4839-A6E2-6A75EEFAAF88}" srcOrd="0" destOrd="0" presId="urn:microsoft.com/office/officeart/2005/8/layout/chevron2"/>
    <dgm:cxn modelId="{1AEB0336-204C-4051-961F-63EA9896A388}" type="presParOf" srcId="{9804A802-F144-4EA9-BBFB-24F5905D69D1}" destId="{05821EC4-4B27-4F46-B6DE-1078236103B5}" srcOrd="1" destOrd="0" presId="urn:microsoft.com/office/officeart/2005/8/layout/chevron2"/>
    <dgm:cxn modelId="{35B600FD-4C94-4FF9-8A34-89D72BF5C043}" type="presParOf" srcId="{73E8FA5A-616E-477A-9C24-6B2E78DA7D8C}" destId="{9D7C46E4-694E-44C9-B533-384BF76572A8}" srcOrd="1" destOrd="0" presId="urn:microsoft.com/office/officeart/2005/8/layout/chevron2"/>
    <dgm:cxn modelId="{4C708DD1-199E-4020-82A7-E99C07E8BFF8}" type="presParOf" srcId="{73E8FA5A-616E-477A-9C24-6B2E78DA7D8C}" destId="{625E465C-3E4E-4976-B91B-B999AB524537}" srcOrd="2" destOrd="0" presId="urn:microsoft.com/office/officeart/2005/8/layout/chevron2"/>
    <dgm:cxn modelId="{1F888C86-23EB-437D-BFE4-ABBDB0149177}" type="presParOf" srcId="{625E465C-3E4E-4976-B91B-B999AB524537}" destId="{574074A6-00A9-4F66-8E2F-A097CB86EC88}" srcOrd="0" destOrd="0" presId="urn:microsoft.com/office/officeart/2005/8/layout/chevron2"/>
    <dgm:cxn modelId="{024C0439-9696-4169-AD0F-ADA526A15ADB}" type="presParOf" srcId="{625E465C-3E4E-4976-B91B-B999AB524537}" destId="{FA53C73C-2982-4779-802E-88FBA0A21F76}" srcOrd="1" destOrd="0" presId="urn:microsoft.com/office/officeart/2005/8/layout/chevron2"/>
    <dgm:cxn modelId="{4E6CB219-CBC1-4297-8708-357019278691}" type="presParOf" srcId="{73E8FA5A-616E-477A-9C24-6B2E78DA7D8C}" destId="{63B18E34-945F-4AB7-9E08-886906115777}" srcOrd="3" destOrd="0" presId="urn:microsoft.com/office/officeart/2005/8/layout/chevron2"/>
    <dgm:cxn modelId="{250CF96E-7843-4C03-85D1-F87503820A38}" type="presParOf" srcId="{73E8FA5A-616E-477A-9C24-6B2E78DA7D8C}" destId="{9477A64C-1030-4E81-8E39-EC6ADBD5874C}" srcOrd="4" destOrd="0" presId="urn:microsoft.com/office/officeart/2005/8/layout/chevron2"/>
    <dgm:cxn modelId="{22F74D9E-AE4C-4433-BDC1-F8B6623F1273}" type="presParOf" srcId="{9477A64C-1030-4E81-8E39-EC6ADBD5874C}" destId="{58D82654-9B7B-4701-AD52-F908CC8A6F0D}" srcOrd="0" destOrd="0" presId="urn:microsoft.com/office/officeart/2005/8/layout/chevron2"/>
    <dgm:cxn modelId="{CED4F021-8536-470D-B496-6E118C890A2A}" type="presParOf" srcId="{9477A64C-1030-4E81-8E39-EC6ADBD5874C}" destId="{BC7FE7DD-1349-41A0-9C35-A2BDF7E5CAAA}" srcOrd="1" destOrd="0" presId="urn:microsoft.com/office/officeart/2005/8/layout/chevron2"/>
    <dgm:cxn modelId="{00E453DA-0031-46E1-94CE-F39EABA2DF32}" type="presParOf" srcId="{73E8FA5A-616E-477A-9C24-6B2E78DA7D8C}" destId="{C56056DC-69AA-40ED-A12B-B3A5F2E3F3B9}" srcOrd="5" destOrd="0" presId="urn:microsoft.com/office/officeart/2005/8/layout/chevron2"/>
    <dgm:cxn modelId="{B72B7179-9F34-47C5-95E3-5F817DDF3875}" type="presParOf" srcId="{73E8FA5A-616E-477A-9C24-6B2E78DA7D8C}" destId="{E3C1C8CB-F493-408A-BEEE-A2053A14F56B}" srcOrd="6" destOrd="0" presId="urn:microsoft.com/office/officeart/2005/8/layout/chevron2"/>
    <dgm:cxn modelId="{839AF172-E78A-4493-B845-1AB7E5BD2ED1}" type="presParOf" srcId="{E3C1C8CB-F493-408A-BEEE-A2053A14F56B}" destId="{911FB568-2775-4B6F-9586-50A8EA684018}" srcOrd="0" destOrd="0" presId="urn:microsoft.com/office/officeart/2005/8/layout/chevron2"/>
    <dgm:cxn modelId="{77E188E7-CC29-4491-A5D2-2AC72865C229}" type="presParOf" srcId="{E3C1C8CB-F493-408A-BEEE-A2053A14F56B}" destId="{3930833A-C2EC-4A78-B460-FF9BD4BAE30E}" srcOrd="1" destOrd="0" presId="urn:microsoft.com/office/officeart/2005/8/layout/chevron2"/>
    <dgm:cxn modelId="{C2F23C7C-3386-4018-AAE3-30F514BFB0EE}" type="presParOf" srcId="{73E8FA5A-616E-477A-9C24-6B2E78DA7D8C}" destId="{56A8BC8D-C795-44DA-8B7B-B0584398D217}" srcOrd="7" destOrd="0" presId="urn:microsoft.com/office/officeart/2005/8/layout/chevron2"/>
    <dgm:cxn modelId="{5E55D8B7-E111-4AA8-8D4A-871855C3CC3B}" type="presParOf" srcId="{73E8FA5A-616E-477A-9C24-6B2E78DA7D8C}" destId="{AC0CCED0-8851-4550-9338-57365B0E8E72}" srcOrd="8" destOrd="0" presId="urn:microsoft.com/office/officeart/2005/8/layout/chevron2"/>
    <dgm:cxn modelId="{DEBD7B6B-2A49-4A17-85FF-95F8803DC6E9}" type="presParOf" srcId="{AC0CCED0-8851-4550-9338-57365B0E8E72}" destId="{8A82031D-0FD6-4459-BC4C-E996607DE92B}" srcOrd="0" destOrd="0" presId="urn:microsoft.com/office/officeart/2005/8/layout/chevron2"/>
    <dgm:cxn modelId="{F444B9A7-DFD2-46E4-877F-E861F175D6A3}" type="presParOf" srcId="{AC0CCED0-8851-4550-9338-57365B0E8E72}" destId="{C9DD8803-589D-4876-9628-0A6B8FFDD9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1B2E-3008-4A57-8FD0-93FB8AB84E0D}" type="doc">
      <dgm:prSet loTypeId="urn:microsoft.com/office/officeart/2005/8/layout/chevron2" loCatId="list" qsTypeId="urn:microsoft.com/office/officeart/2005/8/quickstyle/simple1#7" qsCatId="simple" csTypeId="urn:microsoft.com/office/officeart/2005/8/colors/colorful1#2" csCatId="colorful" phldr="1"/>
      <dgm:spPr/>
      <dgm:t>
        <a:bodyPr/>
        <a:lstStyle/>
        <a:p>
          <a:endParaRPr lang="ru-RU"/>
        </a:p>
      </dgm:t>
    </dgm:pt>
    <dgm:pt modelId="{4F540A07-7DBD-409F-8D08-EDF133D8C0BA}">
      <dgm:prSet phldrT="[Текст]" phldr="1" custT="1"/>
      <dgm:spPr/>
      <dgm:t>
        <a:bodyPr/>
        <a:lstStyle/>
        <a:p>
          <a:pPr algn="just"/>
          <a:endParaRPr lang="ru-RU" sz="1600">
            <a:latin typeface="Times New Roman" panose="02020603050405020304" pitchFamily="18" charset="0"/>
            <a:cs typeface="Times New Roman" panose="02020603050405020304" pitchFamily="18" charset="0"/>
          </a:endParaRPr>
        </a:p>
      </dgm:t>
    </dgm:pt>
    <dgm:pt modelId="{5B104A21-7AE5-4086-ABA6-62A8B0FA8F16}" type="parTrans" cxnId="{6D170821-A95A-4615-A043-A3F3FB1D8020}">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4C50ABD8-B478-485A-BE41-7E62290E2B79}" type="sibTrans" cxnId="{6D170821-A95A-4615-A043-A3F3FB1D8020}">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D3CC4E6A-51DD-4A1C-AF23-8998C25B2885}">
      <dgm:prSet phldrT="[Текст]" custT="1"/>
      <dgm:spPr/>
      <dgm:t>
        <a:bodyPr/>
        <a:lstStyle/>
        <a:p>
          <a:pPr algn="just"/>
          <a:r>
            <a:rPr lang="uk-UA" sz="1600" b="1" dirty="0">
              <a:latin typeface="Times New Roman" panose="02020603050405020304" pitchFamily="18" charset="0"/>
              <a:cs typeface="Times New Roman" panose="02020603050405020304" pitchFamily="18" charset="0"/>
            </a:rPr>
            <a:t>доцільність залучення фахівців </a:t>
          </a:r>
          <a:r>
            <a:rPr lang="uk-UA" sz="1600" dirty="0">
              <a:latin typeface="Times New Roman" panose="02020603050405020304" pitchFamily="18" charset="0"/>
              <a:cs typeface="Times New Roman" panose="02020603050405020304" pitchFamily="18" charset="0"/>
            </a:rPr>
            <a:t>за профілем суміжних кафедр для обговорення дисертації здобувача;</a:t>
          </a:r>
          <a:endParaRPr lang="ru-RU" sz="1600" dirty="0">
            <a:latin typeface="Times New Roman" panose="02020603050405020304" pitchFamily="18" charset="0"/>
            <a:cs typeface="Times New Roman" panose="02020603050405020304" pitchFamily="18" charset="0"/>
          </a:endParaRPr>
        </a:p>
      </dgm:t>
    </dgm:pt>
    <dgm:pt modelId="{D02B8C1A-C9F8-42AC-B558-E98DF4E12A9D}" type="parTrans" cxnId="{9EC5CCC1-49C6-41B3-9823-781E71935024}">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C2FB7B4C-9A8D-4A82-AE3B-0BDB831EC7E1}" type="sibTrans" cxnId="{9EC5CCC1-49C6-41B3-9823-781E71935024}">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221B891B-214C-46B4-B0C5-F26F74351B3C}">
      <dgm:prSet phldrT="[Текст]" phldr="1" custT="1"/>
      <dgm:spPr/>
      <dgm:t>
        <a:bodyPr/>
        <a:lstStyle/>
        <a:p>
          <a:pPr algn="just"/>
          <a:endParaRPr lang="ru-RU" sz="1600">
            <a:latin typeface="Times New Roman" panose="02020603050405020304" pitchFamily="18" charset="0"/>
            <a:cs typeface="Times New Roman" panose="02020603050405020304" pitchFamily="18" charset="0"/>
          </a:endParaRPr>
        </a:p>
      </dgm:t>
    </dgm:pt>
    <dgm:pt modelId="{53106BD5-483D-4B59-A57B-F3786CB5310E}" type="parTrans" cxnId="{ADB19E6E-E0D4-426A-BE26-05606F60F12E}">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92AD1E9B-6EBF-4A0A-8B31-49A3D5CA03BA}" type="sibTrans" cxnId="{ADB19E6E-E0D4-426A-BE26-05606F60F12E}">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BF7AF72F-8D35-4248-8866-88953D0C11E5}">
      <dgm:prSet phldrT="[Текст]" custT="1"/>
      <dgm:spPr/>
      <dgm:t>
        <a:bodyPr/>
        <a:lstStyle/>
        <a:p>
          <a:pPr algn="just"/>
          <a:r>
            <a:rPr lang="uk-UA" sz="1600" b="1" dirty="0">
              <a:latin typeface="Times New Roman" panose="02020603050405020304" pitchFamily="18" charset="0"/>
              <a:cs typeface="Times New Roman" panose="02020603050405020304" pitchFamily="18" charset="0"/>
            </a:rPr>
            <a:t>визначення дати проведення засідання </a:t>
          </a:r>
          <a:r>
            <a:rPr lang="uk-UA" sz="1600" dirty="0">
              <a:latin typeface="Times New Roman" panose="02020603050405020304" pitchFamily="18" charset="0"/>
              <a:cs typeface="Times New Roman" panose="02020603050405020304" pitchFamily="18" charset="0"/>
            </a:rPr>
            <a:t>структурного підрозділу (кафедри) Університету </a:t>
          </a:r>
          <a:r>
            <a:rPr lang="uk-UA" sz="1600" b="1" dirty="0">
              <a:latin typeface="Times New Roman" panose="02020603050405020304" pitchFamily="18" charset="0"/>
              <a:cs typeface="Times New Roman" panose="02020603050405020304" pitchFamily="18" charset="0"/>
            </a:rPr>
            <a:t>для публічної презентації здобувачем наукових результатів дисертації та її обговорення</a:t>
          </a:r>
          <a:r>
            <a:rPr lang="uk-UA"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BC3945D3-D236-4348-804B-793C954953D3}" type="parTrans" cxnId="{F9B4CCFF-8C85-4888-ACD2-C86F50B85D8D}">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AB593813-F2CA-4CAA-8C1E-72851BD69268}" type="sibTrans" cxnId="{F9B4CCFF-8C85-4888-ACD2-C86F50B85D8D}">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E088967E-77C3-4EE5-9D26-886A10948D6F}">
      <dgm:prSet phldrT="[Текст]" phldr="1" custT="1"/>
      <dgm:spPr/>
      <dgm:t>
        <a:bodyPr/>
        <a:lstStyle/>
        <a:p>
          <a:pPr algn="just"/>
          <a:endParaRPr lang="ru-RU" sz="1600">
            <a:latin typeface="Times New Roman" panose="02020603050405020304" pitchFamily="18" charset="0"/>
            <a:cs typeface="Times New Roman" panose="02020603050405020304" pitchFamily="18" charset="0"/>
          </a:endParaRPr>
        </a:p>
      </dgm:t>
    </dgm:pt>
    <dgm:pt modelId="{1A650650-89D2-44CE-9086-50421719D51A}" type="parTrans" cxnId="{9CCC372C-F4FF-4D5B-A595-C5961454B13A}">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9F25356B-C24B-437F-8EEF-B97458E448B2}" type="sibTrans" cxnId="{9CCC372C-F4FF-4D5B-A595-C5961454B13A}">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0640AE83-7EDE-44D8-871E-3332D181AD1A}">
      <dgm:prSet phldrT="[Текст]" custT="1"/>
      <dgm:spPr/>
      <dgm:t>
        <a:bodyPr/>
        <a:lstStyle/>
        <a:p>
          <a:pPr algn="just"/>
          <a:r>
            <a:rPr lang="uk-UA" sz="1600" b="1" dirty="0">
              <a:latin typeface="Times New Roman" panose="02020603050405020304" pitchFamily="18" charset="0"/>
              <a:cs typeface="Times New Roman" panose="02020603050405020304" pitchFamily="18" charset="0"/>
            </a:rPr>
            <a:t>призначення головуючого </a:t>
          </a:r>
          <a:r>
            <a:rPr lang="uk-UA" sz="1600" dirty="0">
              <a:latin typeface="Times New Roman" panose="02020603050405020304" pitchFamily="18" charset="0"/>
              <a:cs typeface="Times New Roman" panose="02020603050405020304" pitchFamily="18" charset="0"/>
            </a:rPr>
            <a:t>на засіданні структурного підрозділу (кафедри) Університету та покладання на нього відповідальності за організацію та проведення публічної презентації здобувачем наукових результатів дисертації та її обговорення;</a:t>
          </a:r>
          <a:endParaRPr lang="ru-RU" sz="1600" dirty="0">
            <a:latin typeface="Times New Roman" panose="02020603050405020304" pitchFamily="18" charset="0"/>
            <a:cs typeface="Times New Roman" panose="02020603050405020304" pitchFamily="18" charset="0"/>
          </a:endParaRPr>
        </a:p>
      </dgm:t>
    </dgm:pt>
    <dgm:pt modelId="{E88E1B2E-5646-4887-BD5B-1B28535BE9FE}" type="parTrans" cxnId="{7186DB54-9C88-48A1-8D21-F831095AF18A}">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68D24A08-CC9C-489A-BFC9-C48677EDB49A}" type="sibTrans" cxnId="{7186DB54-9C88-48A1-8D21-F831095AF18A}">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400B1A90-28CB-44AE-AB01-7867DFBEC590}">
      <dgm:prSet custT="1"/>
      <dgm:spPr/>
      <dgm:t>
        <a:bodyPr/>
        <a:lstStyle/>
        <a:p>
          <a:pPr algn="just"/>
          <a:endParaRPr lang="ru-RU" sz="1600">
            <a:latin typeface="Times New Roman" panose="02020603050405020304" pitchFamily="18" charset="0"/>
            <a:cs typeface="Times New Roman" panose="02020603050405020304" pitchFamily="18" charset="0"/>
          </a:endParaRPr>
        </a:p>
      </dgm:t>
    </dgm:pt>
    <dgm:pt modelId="{66EB8115-C982-4382-BD36-B1EF0B2676F1}" type="parTrans" cxnId="{6791928D-9029-4456-97DE-03EAC1D3C6A4}">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65FA0653-F3BB-4C62-B2B9-BD8E0BFE3B3E}" type="sibTrans" cxnId="{6791928D-9029-4456-97DE-03EAC1D3C6A4}">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95EF4371-BB5C-4D46-924A-B5227D7662A7}">
      <dgm:prSet custT="1"/>
      <dgm:spPr/>
      <dgm:t>
        <a:bodyPr/>
        <a:lstStyle/>
        <a:p>
          <a:pPr algn="just"/>
          <a:endParaRPr lang="ru-RU" sz="1600">
            <a:latin typeface="Times New Roman" panose="02020603050405020304" pitchFamily="18" charset="0"/>
            <a:cs typeface="Times New Roman" panose="02020603050405020304" pitchFamily="18" charset="0"/>
          </a:endParaRPr>
        </a:p>
      </dgm:t>
    </dgm:pt>
    <dgm:pt modelId="{864A72BB-7231-4A63-860C-562F055B545E}" type="parTrans" cxnId="{2BBAA4F9-A95B-407C-825F-6C67A42BAADC}">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3FCDD65E-F97A-4890-A1AF-85C1D69C7071}" type="sibTrans" cxnId="{2BBAA4F9-A95B-407C-825F-6C67A42BAADC}">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A7F5E735-38D1-4EC2-9BE0-D699AE8C28AD}">
      <dgm:prSet custT="1"/>
      <dgm:spPr/>
      <dgm:t>
        <a:bodyPr/>
        <a:lstStyle/>
        <a:p>
          <a:pPr algn="just"/>
          <a:r>
            <a:rPr lang="uk-UA" sz="1600" b="1" dirty="0">
              <a:latin typeface="Times New Roman" panose="02020603050405020304" pitchFamily="18" charset="0"/>
              <a:cs typeface="Times New Roman" panose="02020603050405020304" pitchFamily="18" charset="0"/>
            </a:rPr>
            <a:t>призначення секретаря </a:t>
          </a:r>
          <a:r>
            <a:rPr lang="uk-UA" sz="1600" dirty="0">
              <a:latin typeface="Times New Roman" panose="02020603050405020304" pitchFamily="18" charset="0"/>
              <a:cs typeface="Times New Roman" panose="02020603050405020304" pitchFamily="18" charset="0"/>
            </a:rPr>
            <a:t>такого засідання та покладання на нього відповідальності за підготовку протоколу засідання; </a:t>
          </a:r>
          <a:endParaRPr lang="ru-RU" sz="1600" dirty="0">
            <a:latin typeface="Times New Roman" panose="02020603050405020304" pitchFamily="18" charset="0"/>
            <a:cs typeface="Times New Roman" panose="02020603050405020304" pitchFamily="18" charset="0"/>
          </a:endParaRPr>
        </a:p>
      </dgm:t>
    </dgm:pt>
    <dgm:pt modelId="{78E2109A-F769-45A4-95F0-5F6674D1D4FC}" type="parTrans" cxnId="{A5C208F9-0D45-43B5-AA2A-3A5A92BF3A7D}">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6E486C91-4796-4D90-B70A-497744CDF1E8}" type="sibTrans" cxnId="{A5C208F9-0D45-43B5-AA2A-3A5A92BF3A7D}">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66926F6-08FE-46C6-A04A-E9028B57FBD4}">
      <dgm:prSet custT="1"/>
      <dgm:spPr/>
      <dgm:t>
        <a:bodyPr/>
        <a:lstStyle/>
        <a:p>
          <a:pPr algn="just"/>
          <a:r>
            <a:rPr lang="uk-UA" sz="1600" b="1" dirty="0">
              <a:latin typeface="Times New Roman" panose="02020603050405020304" pitchFamily="18" charset="0"/>
              <a:cs typeface="Times New Roman" panose="02020603050405020304" pitchFamily="18" charset="0"/>
            </a:rPr>
            <a:t>призначення двох рецензентів</a:t>
          </a:r>
          <a:r>
            <a:rPr lang="uk-UA" sz="1600" dirty="0">
              <a:latin typeface="Times New Roman" panose="02020603050405020304" pitchFamily="18" charset="0"/>
              <a:cs typeface="Times New Roman" panose="02020603050405020304" pitchFamily="18" charset="0"/>
            </a:rPr>
            <a:t>, які візьмуть участь у засіданні та кандидатури яких пропонуватимуться до складу ради.</a:t>
          </a:r>
          <a:endParaRPr lang="ru-RU" sz="1600" dirty="0">
            <a:latin typeface="Times New Roman" panose="02020603050405020304" pitchFamily="18" charset="0"/>
            <a:cs typeface="Times New Roman" panose="02020603050405020304" pitchFamily="18" charset="0"/>
          </a:endParaRPr>
        </a:p>
      </dgm:t>
    </dgm:pt>
    <dgm:pt modelId="{67E448C7-4096-40B0-BAA3-52F7A828DF72}" type="parTrans" cxnId="{8353930D-A82F-49FC-B94A-FE90282A9169}">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C0F6654D-10E2-40B9-AAD6-E22F3587BC7F}" type="sibTrans" cxnId="{8353930D-A82F-49FC-B94A-FE90282A9169}">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F24E7D02-EDF8-4962-9AF2-80F130511123}" type="pres">
      <dgm:prSet presAssocID="{268C1B2E-3008-4A57-8FD0-93FB8AB84E0D}" presName="linearFlow" presStyleCnt="0">
        <dgm:presLayoutVars>
          <dgm:dir/>
          <dgm:animLvl val="lvl"/>
          <dgm:resizeHandles val="exact"/>
        </dgm:presLayoutVars>
      </dgm:prSet>
      <dgm:spPr/>
    </dgm:pt>
    <dgm:pt modelId="{840DA302-DC0C-4A0A-8D13-E345C2864630}" type="pres">
      <dgm:prSet presAssocID="{4F540A07-7DBD-409F-8D08-EDF133D8C0BA}" presName="composite" presStyleCnt="0"/>
      <dgm:spPr/>
    </dgm:pt>
    <dgm:pt modelId="{9B8B4F5E-A3F1-4F52-8637-C0828D898168}" type="pres">
      <dgm:prSet presAssocID="{4F540A07-7DBD-409F-8D08-EDF133D8C0BA}" presName="parentText" presStyleLbl="alignNode1" presStyleIdx="0" presStyleCnt="5">
        <dgm:presLayoutVars>
          <dgm:chMax val="1"/>
          <dgm:bulletEnabled val="1"/>
        </dgm:presLayoutVars>
      </dgm:prSet>
      <dgm:spPr/>
    </dgm:pt>
    <dgm:pt modelId="{C407BCCE-94CD-420D-9FB4-1353F8FA7694}" type="pres">
      <dgm:prSet presAssocID="{4F540A07-7DBD-409F-8D08-EDF133D8C0BA}" presName="descendantText" presStyleLbl="alignAcc1" presStyleIdx="0" presStyleCnt="5" custScaleY="132441" custLinFactNeighborX="-136" custLinFactNeighborY="-91191">
        <dgm:presLayoutVars>
          <dgm:bulletEnabled val="1"/>
        </dgm:presLayoutVars>
      </dgm:prSet>
      <dgm:spPr/>
    </dgm:pt>
    <dgm:pt modelId="{A522C1E1-BD73-4D55-BD1A-AF9642A92C70}" type="pres">
      <dgm:prSet presAssocID="{4C50ABD8-B478-485A-BE41-7E62290E2B79}" presName="sp" presStyleCnt="0"/>
      <dgm:spPr/>
    </dgm:pt>
    <dgm:pt modelId="{0432E868-2199-46E4-8BDC-CC1782297E63}" type="pres">
      <dgm:prSet presAssocID="{221B891B-214C-46B4-B0C5-F26F74351B3C}" presName="composite" presStyleCnt="0"/>
      <dgm:spPr/>
    </dgm:pt>
    <dgm:pt modelId="{69412CD2-C9BC-41C2-BC1D-36852ECE6813}" type="pres">
      <dgm:prSet presAssocID="{221B891B-214C-46B4-B0C5-F26F74351B3C}" presName="parentText" presStyleLbl="alignNode1" presStyleIdx="1" presStyleCnt="5">
        <dgm:presLayoutVars>
          <dgm:chMax val="1"/>
          <dgm:bulletEnabled val="1"/>
        </dgm:presLayoutVars>
      </dgm:prSet>
      <dgm:spPr/>
    </dgm:pt>
    <dgm:pt modelId="{AFA8B8CB-0532-4FAA-837D-DEC72DFE1ED0}" type="pres">
      <dgm:prSet presAssocID="{221B891B-214C-46B4-B0C5-F26F74351B3C}" presName="descendantText" presStyleLbl="alignAcc1" presStyleIdx="1" presStyleCnt="5" custScaleY="145171" custLinFactNeighborX="223" custLinFactNeighborY="13226">
        <dgm:presLayoutVars>
          <dgm:bulletEnabled val="1"/>
        </dgm:presLayoutVars>
      </dgm:prSet>
      <dgm:spPr/>
    </dgm:pt>
    <dgm:pt modelId="{69C28AA4-0A5F-4316-BDCB-F479DFDE77AB}" type="pres">
      <dgm:prSet presAssocID="{92AD1E9B-6EBF-4A0A-8B31-49A3D5CA03BA}" presName="sp" presStyleCnt="0"/>
      <dgm:spPr/>
    </dgm:pt>
    <dgm:pt modelId="{DC7833C5-ACDE-4642-AF82-05FBEADE0E70}" type="pres">
      <dgm:prSet presAssocID="{E088967E-77C3-4EE5-9D26-886A10948D6F}" presName="composite" presStyleCnt="0"/>
      <dgm:spPr/>
    </dgm:pt>
    <dgm:pt modelId="{AFE0EA9D-E00D-4F0B-AD1C-070C417C1B12}" type="pres">
      <dgm:prSet presAssocID="{E088967E-77C3-4EE5-9D26-886A10948D6F}" presName="parentText" presStyleLbl="alignNode1" presStyleIdx="2" presStyleCnt="5">
        <dgm:presLayoutVars>
          <dgm:chMax val="1"/>
          <dgm:bulletEnabled val="1"/>
        </dgm:presLayoutVars>
      </dgm:prSet>
      <dgm:spPr/>
    </dgm:pt>
    <dgm:pt modelId="{B9EFED66-F572-4D1F-A9FE-713E317239DC}" type="pres">
      <dgm:prSet presAssocID="{E088967E-77C3-4EE5-9D26-886A10948D6F}" presName="descendantText" presStyleLbl="alignAcc1" presStyleIdx="2" presStyleCnt="5" custScaleY="131740" custLinFactNeighborX="-445" custLinFactNeighborY="20020">
        <dgm:presLayoutVars>
          <dgm:bulletEnabled val="1"/>
        </dgm:presLayoutVars>
      </dgm:prSet>
      <dgm:spPr/>
    </dgm:pt>
    <dgm:pt modelId="{8343C6C9-A0FC-4B03-8E22-32207F5A0443}" type="pres">
      <dgm:prSet presAssocID="{9F25356B-C24B-437F-8EEF-B97458E448B2}" presName="sp" presStyleCnt="0"/>
      <dgm:spPr/>
    </dgm:pt>
    <dgm:pt modelId="{0AB344A4-C494-4623-91EF-6DFDA1D14808}" type="pres">
      <dgm:prSet presAssocID="{400B1A90-28CB-44AE-AB01-7867DFBEC590}" presName="composite" presStyleCnt="0"/>
      <dgm:spPr/>
    </dgm:pt>
    <dgm:pt modelId="{09124F0A-3A7D-4665-B196-1340F438E28C}" type="pres">
      <dgm:prSet presAssocID="{400B1A90-28CB-44AE-AB01-7867DFBEC590}" presName="parentText" presStyleLbl="alignNode1" presStyleIdx="3" presStyleCnt="5">
        <dgm:presLayoutVars>
          <dgm:chMax val="1"/>
          <dgm:bulletEnabled val="1"/>
        </dgm:presLayoutVars>
      </dgm:prSet>
      <dgm:spPr/>
    </dgm:pt>
    <dgm:pt modelId="{7B3B117C-5E15-4A04-8E42-27DAD7A301E5}" type="pres">
      <dgm:prSet presAssocID="{400B1A90-28CB-44AE-AB01-7867DFBEC590}" presName="descendantText" presStyleLbl="alignAcc1" presStyleIdx="3" presStyleCnt="5" custLinFactNeighborX="451" custLinFactNeighborY="19218">
        <dgm:presLayoutVars>
          <dgm:bulletEnabled val="1"/>
        </dgm:presLayoutVars>
      </dgm:prSet>
      <dgm:spPr/>
    </dgm:pt>
    <dgm:pt modelId="{AC7B966B-E76A-4FBA-8E6C-0320B65D9224}" type="pres">
      <dgm:prSet presAssocID="{65FA0653-F3BB-4C62-B2B9-BD8E0BFE3B3E}" presName="sp" presStyleCnt="0"/>
      <dgm:spPr/>
    </dgm:pt>
    <dgm:pt modelId="{D67E73EB-6955-4CED-9ED2-7DF7712B4564}" type="pres">
      <dgm:prSet presAssocID="{95EF4371-BB5C-4D46-924A-B5227D7662A7}" presName="composite" presStyleCnt="0"/>
      <dgm:spPr/>
    </dgm:pt>
    <dgm:pt modelId="{7B5D92AE-DA95-48A2-BCD3-5DDBA7930184}" type="pres">
      <dgm:prSet presAssocID="{95EF4371-BB5C-4D46-924A-B5227D7662A7}" presName="parentText" presStyleLbl="alignNode1" presStyleIdx="4" presStyleCnt="5">
        <dgm:presLayoutVars>
          <dgm:chMax val="1"/>
          <dgm:bulletEnabled val="1"/>
        </dgm:presLayoutVars>
      </dgm:prSet>
      <dgm:spPr/>
    </dgm:pt>
    <dgm:pt modelId="{193FE34D-2445-4A9F-B903-5560E3B7537B}" type="pres">
      <dgm:prSet presAssocID="{95EF4371-BB5C-4D46-924A-B5227D7662A7}" presName="descendantText" presStyleLbl="alignAcc1" presStyleIdx="4" presStyleCnt="5" custScaleY="86872">
        <dgm:presLayoutVars>
          <dgm:bulletEnabled val="1"/>
        </dgm:presLayoutVars>
      </dgm:prSet>
      <dgm:spPr/>
    </dgm:pt>
  </dgm:ptLst>
  <dgm:cxnLst>
    <dgm:cxn modelId="{8353930D-A82F-49FC-B94A-FE90282A9169}" srcId="{95EF4371-BB5C-4D46-924A-B5227D7662A7}" destId="{566926F6-08FE-46C6-A04A-E9028B57FBD4}" srcOrd="0" destOrd="0" parTransId="{67E448C7-4096-40B0-BAA3-52F7A828DF72}" sibTransId="{C0F6654D-10E2-40B9-AAD6-E22F3587BC7F}"/>
    <dgm:cxn modelId="{48AD4E20-DCBA-4EA7-BD8A-B989EB4FEAC9}" type="presOf" srcId="{566926F6-08FE-46C6-A04A-E9028B57FBD4}" destId="{193FE34D-2445-4A9F-B903-5560E3B7537B}" srcOrd="0" destOrd="0" presId="urn:microsoft.com/office/officeart/2005/8/layout/chevron2"/>
    <dgm:cxn modelId="{6D170821-A95A-4615-A043-A3F3FB1D8020}" srcId="{268C1B2E-3008-4A57-8FD0-93FB8AB84E0D}" destId="{4F540A07-7DBD-409F-8D08-EDF133D8C0BA}" srcOrd="0" destOrd="0" parTransId="{5B104A21-7AE5-4086-ABA6-62A8B0FA8F16}" sibTransId="{4C50ABD8-B478-485A-BE41-7E62290E2B79}"/>
    <dgm:cxn modelId="{A63D9A22-6519-40E0-A241-E8B96C34DE99}" type="presOf" srcId="{221B891B-214C-46B4-B0C5-F26F74351B3C}" destId="{69412CD2-C9BC-41C2-BC1D-36852ECE6813}" srcOrd="0" destOrd="0" presId="urn:microsoft.com/office/officeart/2005/8/layout/chevron2"/>
    <dgm:cxn modelId="{70E5E72A-DEC7-4DF3-BED9-9B2A7C2F2C32}" type="presOf" srcId="{400B1A90-28CB-44AE-AB01-7867DFBEC590}" destId="{09124F0A-3A7D-4665-B196-1340F438E28C}" srcOrd="0" destOrd="0" presId="urn:microsoft.com/office/officeart/2005/8/layout/chevron2"/>
    <dgm:cxn modelId="{9CCC372C-F4FF-4D5B-A595-C5961454B13A}" srcId="{268C1B2E-3008-4A57-8FD0-93FB8AB84E0D}" destId="{E088967E-77C3-4EE5-9D26-886A10948D6F}" srcOrd="2" destOrd="0" parTransId="{1A650650-89D2-44CE-9086-50421719D51A}" sibTransId="{9F25356B-C24B-437F-8EEF-B97458E448B2}"/>
    <dgm:cxn modelId="{FCA16736-1CC4-4E6D-9CDB-6B99B28C4B10}" type="presOf" srcId="{D3CC4E6A-51DD-4A1C-AF23-8998C25B2885}" destId="{C407BCCE-94CD-420D-9FB4-1353F8FA7694}" srcOrd="0" destOrd="0" presId="urn:microsoft.com/office/officeart/2005/8/layout/chevron2"/>
    <dgm:cxn modelId="{AD28363E-7DA7-4E22-B03D-05831DAD0988}" type="presOf" srcId="{A7F5E735-38D1-4EC2-9BE0-D699AE8C28AD}" destId="{7B3B117C-5E15-4A04-8E42-27DAD7A301E5}" srcOrd="0" destOrd="0" presId="urn:microsoft.com/office/officeart/2005/8/layout/chevron2"/>
    <dgm:cxn modelId="{FB077C3F-005C-4F56-9B09-E51643777EB7}" type="presOf" srcId="{95EF4371-BB5C-4D46-924A-B5227D7662A7}" destId="{7B5D92AE-DA95-48A2-BCD3-5DDBA7930184}" srcOrd="0" destOrd="0" presId="urn:microsoft.com/office/officeart/2005/8/layout/chevron2"/>
    <dgm:cxn modelId="{ADB19E6E-E0D4-426A-BE26-05606F60F12E}" srcId="{268C1B2E-3008-4A57-8FD0-93FB8AB84E0D}" destId="{221B891B-214C-46B4-B0C5-F26F74351B3C}" srcOrd="1" destOrd="0" parTransId="{53106BD5-483D-4B59-A57B-F3786CB5310E}" sibTransId="{92AD1E9B-6EBF-4A0A-8B31-49A3D5CA03BA}"/>
    <dgm:cxn modelId="{9FAB8053-8635-4D10-BAA2-40A763FCAE25}" type="presOf" srcId="{268C1B2E-3008-4A57-8FD0-93FB8AB84E0D}" destId="{F24E7D02-EDF8-4962-9AF2-80F130511123}" srcOrd="0" destOrd="0" presId="urn:microsoft.com/office/officeart/2005/8/layout/chevron2"/>
    <dgm:cxn modelId="{7186DB54-9C88-48A1-8D21-F831095AF18A}" srcId="{E088967E-77C3-4EE5-9D26-886A10948D6F}" destId="{0640AE83-7EDE-44D8-871E-3332D181AD1A}" srcOrd="0" destOrd="0" parTransId="{E88E1B2E-5646-4887-BD5B-1B28535BE9FE}" sibTransId="{68D24A08-CC9C-489A-BFC9-C48677EDB49A}"/>
    <dgm:cxn modelId="{CCDF3C85-D6B1-4834-A545-94542CE685B6}" type="presOf" srcId="{4F540A07-7DBD-409F-8D08-EDF133D8C0BA}" destId="{9B8B4F5E-A3F1-4F52-8637-C0828D898168}" srcOrd="0" destOrd="0" presId="urn:microsoft.com/office/officeart/2005/8/layout/chevron2"/>
    <dgm:cxn modelId="{6791928D-9029-4456-97DE-03EAC1D3C6A4}" srcId="{268C1B2E-3008-4A57-8FD0-93FB8AB84E0D}" destId="{400B1A90-28CB-44AE-AB01-7867DFBEC590}" srcOrd="3" destOrd="0" parTransId="{66EB8115-C982-4382-BD36-B1EF0B2676F1}" sibTransId="{65FA0653-F3BB-4C62-B2B9-BD8E0BFE3B3E}"/>
    <dgm:cxn modelId="{7B404D8E-B140-456D-AEE9-AA797B7C0BDB}" type="presOf" srcId="{E088967E-77C3-4EE5-9D26-886A10948D6F}" destId="{AFE0EA9D-E00D-4F0B-AD1C-070C417C1B12}" srcOrd="0" destOrd="0" presId="urn:microsoft.com/office/officeart/2005/8/layout/chevron2"/>
    <dgm:cxn modelId="{543F37AD-A290-459E-91B0-162F24BB0764}" type="presOf" srcId="{0640AE83-7EDE-44D8-871E-3332D181AD1A}" destId="{B9EFED66-F572-4D1F-A9FE-713E317239DC}" srcOrd="0" destOrd="0" presId="urn:microsoft.com/office/officeart/2005/8/layout/chevron2"/>
    <dgm:cxn modelId="{9EC5CCC1-49C6-41B3-9823-781E71935024}" srcId="{4F540A07-7DBD-409F-8D08-EDF133D8C0BA}" destId="{D3CC4E6A-51DD-4A1C-AF23-8998C25B2885}" srcOrd="0" destOrd="0" parTransId="{D02B8C1A-C9F8-42AC-B558-E98DF4E12A9D}" sibTransId="{C2FB7B4C-9A8D-4A82-AE3B-0BDB831EC7E1}"/>
    <dgm:cxn modelId="{6F27CFDD-3AA7-4BBF-8175-44D4AE79E658}" type="presOf" srcId="{BF7AF72F-8D35-4248-8866-88953D0C11E5}" destId="{AFA8B8CB-0532-4FAA-837D-DEC72DFE1ED0}" srcOrd="0" destOrd="0" presId="urn:microsoft.com/office/officeart/2005/8/layout/chevron2"/>
    <dgm:cxn modelId="{A5C208F9-0D45-43B5-AA2A-3A5A92BF3A7D}" srcId="{400B1A90-28CB-44AE-AB01-7867DFBEC590}" destId="{A7F5E735-38D1-4EC2-9BE0-D699AE8C28AD}" srcOrd="0" destOrd="0" parTransId="{78E2109A-F769-45A4-95F0-5F6674D1D4FC}" sibTransId="{6E486C91-4796-4D90-B70A-497744CDF1E8}"/>
    <dgm:cxn modelId="{2BBAA4F9-A95B-407C-825F-6C67A42BAADC}" srcId="{268C1B2E-3008-4A57-8FD0-93FB8AB84E0D}" destId="{95EF4371-BB5C-4D46-924A-B5227D7662A7}" srcOrd="4" destOrd="0" parTransId="{864A72BB-7231-4A63-860C-562F055B545E}" sibTransId="{3FCDD65E-F97A-4890-A1AF-85C1D69C7071}"/>
    <dgm:cxn modelId="{F9B4CCFF-8C85-4888-ACD2-C86F50B85D8D}" srcId="{221B891B-214C-46B4-B0C5-F26F74351B3C}" destId="{BF7AF72F-8D35-4248-8866-88953D0C11E5}" srcOrd="0" destOrd="0" parTransId="{BC3945D3-D236-4348-804B-793C954953D3}" sibTransId="{AB593813-F2CA-4CAA-8C1E-72851BD69268}"/>
    <dgm:cxn modelId="{FCE34620-295C-4E18-B228-05F1830CB5A3}" type="presParOf" srcId="{F24E7D02-EDF8-4962-9AF2-80F130511123}" destId="{840DA302-DC0C-4A0A-8D13-E345C2864630}" srcOrd="0" destOrd="0" presId="urn:microsoft.com/office/officeart/2005/8/layout/chevron2"/>
    <dgm:cxn modelId="{48E09FEE-529F-4BA0-8717-09D023E96252}" type="presParOf" srcId="{840DA302-DC0C-4A0A-8D13-E345C2864630}" destId="{9B8B4F5E-A3F1-4F52-8637-C0828D898168}" srcOrd="0" destOrd="0" presId="urn:microsoft.com/office/officeart/2005/8/layout/chevron2"/>
    <dgm:cxn modelId="{E04F155D-B9E1-4CFF-8EC5-BF5C6EEEDF70}" type="presParOf" srcId="{840DA302-DC0C-4A0A-8D13-E345C2864630}" destId="{C407BCCE-94CD-420D-9FB4-1353F8FA7694}" srcOrd="1" destOrd="0" presId="urn:microsoft.com/office/officeart/2005/8/layout/chevron2"/>
    <dgm:cxn modelId="{5DD056AE-C0C4-465E-ADCB-3B0A0388BC8B}" type="presParOf" srcId="{F24E7D02-EDF8-4962-9AF2-80F130511123}" destId="{A522C1E1-BD73-4D55-BD1A-AF9642A92C70}" srcOrd="1" destOrd="0" presId="urn:microsoft.com/office/officeart/2005/8/layout/chevron2"/>
    <dgm:cxn modelId="{3B48BA89-E64F-4ED0-A71B-E4B0344AF234}" type="presParOf" srcId="{F24E7D02-EDF8-4962-9AF2-80F130511123}" destId="{0432E868-2199-46E4-8BDC-CC1782297E63}" srcOrd="2" destOrd="0" presId="urn:microsoft.com/office/officeart/2005/8/layout/chevron2"/>
    <dgm:cxn modelId="{02A1C17B-68C1-4671-80B5-EA907AB43E2B}" type="presParOf" srcId="{0432E868-2199-46E4-8BDC-CC1782297E63}" destId="{69412CD2-C9BC-41C2-BC1D-36852ECE6813}" srcOrd="0" destOrd="0" presId="urn:microsoft.com/office/officeart/2005/8/layout/chevron2"/>
    <dgm:cxn modelId="{48338F2E-0034-46E1-BDC1-C52C679DC947}" type="presParOf" srcId="{0432E868-2199-46E4-8BDC-CC1782297E63}" destId="{AFA8B8CB-0532-4FAA-837D-DEC72DFE1ED0}" srcOrd="1" destOrd="0" presId="urn:microsoft.com/office/officeart/2005/8/layout/chevron2"/>
    <dgm:cxn modelId="{21549BED-3364-478F-A757-CE6195912CA6}" type="presParOf" srcId="{F24E7D02-EDF8-4962-9AF2-80F130511123}" destId="{69C28AA4-0A5F-4316-BDCB-F479DFDE77AB}" srcOrd="3" destOrd="0" presId="urn:microsoft.com/office/officeart/2005/8/layout/chevron2"/>
    <dgm:cxn modelId="{0CF22F72-AD9F-44BE-9AD5-E00797547745}" type="presParOf" srcId="{F24E7D02-EDF8-4962-9AF2-80F130511123}" destId="{DC7833C5-ACDE-4642-AF82-05FBEADE0E70}" srcOrd="4" destOrd="0" presId="urn:microsoft.com/office/officeart/2005/8/layout/chevron2"/>
    <dgm:cxn modelId="{429C4789-F57F-4CEC-B9C5-E4EC52B36C0A}" type="presParOf" srcId="{DC7833C5-ACDE-4642-AF82-05FBEADE0E70}" destId="{AFE0EA9D-E00D-4F0B-AD1C-070C417C1B12}" srcOrd="0" destOrd="0" presId="urn:microsoft.com/office/officeart/2005/8/layout/chevron2"/>
    <dgm:cxn modelId="{373A3525-C4EF-4B3D-A848-622893E1C557}" type="presParOf" srcId="{DC7833C5-ACDE-4642-AF82-05FBEADE0E70}" destId="{B9EFED66-F572-4D1F-A9FE-713E317239DC}" srcOrd="1" destOrd="0" presId="urn:microsoft.com/office/officeart/2005/8/layout/chevron2"/>
    <dgm:cxn modelId="{969EFFC3-4493-4D43-BD47-39C30EECE37B}" type="presParOf" srcId="{F24E7D02-EDF8-4962-9AF2-80F130511123}" destId="{8343C6C9-A0FC-4B03-8E22-32207F5A0443}" srcOrd="5" destOrd="0" presId="urn:microsoft.com/office/officeart/2005/8/layout/chevron2"/>
    <dgm:cxn modelId="{01F15B4B-53FC-42C4-B236-1D31D5C8A8C5}" type="presParOf" srcId="{F24E7D02-EDF8-4962-9AF2-80F130511123}" destId="{0AB344A4-C494-4623-91EF-6DFDA1D14808}" srcOrd="6" destOrd="0" presId="urn:microsoft.com/office/officeart/2005/8/layout/chevron2"/>
    <dgm:cxn modelId="{068D647F-151D-49EF-B668-AD7D40787A3C}" type="presParOf" srcId="{0AB344A4-C494-4623-91EF-6DFDA1D14808}" destId="{09124F0A-3A7D-4665-B196-1340F438E28C}" srcOrd="0" destOrd="0" presId="urn:microsoft.com/office/officeart/2005/8/layout/chevron2"/>
    <dgm:cxn modelId="{830B4219-A125-4362-AE3E-3975E3909022}" type="presParOf" srcId="{0AB344A4-C494-4623-91EF-6DFDA1D14808}" destId="{7B3B117C-5E15-4A04-8E42-27DAD7A301E5}" srcOrd="1" destOrd="0" presId="urn:microsoft.com/office/officeart/2005/8/layout/chevron2"/>
    <dgm:cxn modelId="{212F49D5-82BD-4B77-8A9B-24AB432BDA80}" type="presParOf" srcId="{F24E7D02-EDF8-4962-9AF2-80F130511123}" destId="{AC7B966B-E76A-4FBA-8E6C-0320B65D9224}" srcOrd="7" destOrd="0" presId="urn:microsoft.com/office/officeart/2005/8/layout/chevron2"/>
    <dgm:cxn modelId="{30A2F64A-A898-450D-BCBE-DD561D28FDB0}" type="presParOf" srcId="{F24E7D02-EDF8-4962-9AF2-80F130511123}" destId="{D67E73EB-6955-4CED-9ED2-7DF7712B4564}" srcOrd="8" destOrd="0" presId="urn:microsoft.com/office/officeart/2005/8/layout/chevron2"/>
    <dgm:cxn modelId="{FE8CC15D-19DF-4EDF-BE9F-B3ACA8F9E8AA}" type="presParOf" srcId="{D67E73EB-6955-4CED-9ED2-7DF7712B4564}" destId="{7B5D92AE-DA95-48A2-BCD3-5DDBA7930184}" srcOrd="0" destOrd="0" presId="urn:microsoft.com/office/officeart/2005/8/layout/chevron2"/>
    <dgm:cxn modelId="{06AC3F43-0F5B-4272-8699-5B7CEFA75D43}" type="presParOf" srcId="{D67E73EB-6955-4CED-9ED2-7DF7712B4564}" destId="{193FE34D-2445-4A9F-B903-5560E3B753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C2CF6-1E40-461D-BB68-36322D36D75B}" type="doc">
      <dgm:prSet loTypeId="urn:microsoft.com/office/officeart/2005/8/layout/vList3" loCatId="list" qsTypeId="urn:microsoft.com/office/officeart/2005/8/quickstyle/3d2" qsCatId="3D" csTypeId="urn:microsoft.com/office/officeart/2005/8/colors/accent1_1" csCatId="accent1" phldr="1"/>
      <dgm:spPr/>
    </dgm:pt>
    <dgm:pt modelId="{4A8A6AE6-55A7-4114-A243-AB6B452C08DA}">
      <dgm:prSet phldrT="[Текст]"/>
      <dgm:spPr/>
      <dgm:t>
        <a:bodyPr/>
        <a:lstStyle/>
        <a:p>
          <a:r>
            <a:rPr lang="uk-UA" dirty="0">
              <a:latin typeface="Times New Roman" panose="02020603050405020304" pitchFamily="18" charset="0"/>
              <a:cs typeface="Times New Roman" panose="02020603050405020304" pitchFamily="18" charset="0"/>
            </a:rPr>
            <a:t>У випадку виробничої необхідності засідання проводиться у змішаному форматі                з використанням засобів </a:t>
          </a:r>
          <a:r>
            <a:rPr lang="uk-UA" dirty="0" err="1">
              <a:latin typeface="Times New Roman" panose="02020603050405020304" pitchFamily="18" charset="0"/>
              <a:cs typeface="Times New Roman" panose="02020603050405020304" pitchFamily="18" charset="0"/>
            </a:rPr>
            <a:t>відеозв’язку</a:t>
          </a:r>
          <a:r>
            <a:rPr lang="uk-UA" dirty="0">
              <a:latin typeface="Times New Roman" panose="02020603050405020304" pitchFamily="18" charset="0"/>
              <a:cs typeface="Times New Roman" panose="02020603050405020304" pitchFamily="18" charset="0"/>
            </a:rPr>
            <a:t> в режимі реального часу (за допомогою застосунку «</a:t>
          </a:r>
          <a:r>
            <a:rPr lang="en-US" dirty="0">
              <a:latin typeface="Times New Roman" panose="02020603050405020304" pitchFamily="18" charset="0"/>
              <a:cs typeface="Times New Roman" panose="02020603050405020304" pitchFamily="18" charset="0"/>
            </a:rPr>
            <a:t>Microsoft Teams</a:t>
          </a:r>
          <a:r>
            <a:rPr lang="uk-UA" dirty="0">
              <a:latin typeface="Times New Roman" panose="02020603050405020304" pitchFamily="18" charset="0"/>
              <a:cs typeface="Times New Roman" panose="02020603050405020304" pitchFamily="18" charset="0"/>
            </a:rPr>
            <a:t>» програмного пакету </a:t>
          </a:r>
          <a:r>
            <a:rPr lang="en-US" dirty="0">
              <a:latin typeface="Times New Roman" panose="02020603050405020304" pitchFamily="18" charset="0"/>
              <a:cs typeface="Times New Roman" panose="02020603050405020304" pitchFamily="18" charset="0"/>
            </a:rPr>
            <a:t>Office</a:t>
          </a:r>
          <a:r>
            <a:rPr lang="uk-UA" dirty="0">
              <a:latin typeface="Times New Roman" panose="02020603050405020304" pitchFamily="18" charset="0"/>
              <a:cs typeface="Times New Roman" panose="02020603050405020304" pitchFamily="18" charset="0"/>
            </a:rPr>
            <a:t> 365) </a:t>
          </a:r>
          <a:r>
            <a:rPr lang="uk-UA" b="1" dirty="0">
              <a:latin typeface="Times New Roman" panose="02020603050405020304" pitchFamily="18" charset="0"/>
              <a:cs typeface="Times New Roman" panose="02020603050405020304" pitchFamily="18" charset="0"/>
            </a:rPr>
            <a:t>за умови участі в </a:t>
          </a:r>
          <a:r>
            <a:rPr lang="uk-UA" b="1" dirty="0" err="1">
              <a:latin typeface="Times New Roman" panose="02020603050405020304" pitchFamily="18" charset="0"/>
              <a:cs typeface="Times New Roman" panose="02020603050405020304" pitchFamily="18" charset="0"/>
            </a:rPr>
            <a:t>офлайн</a:t>
          </a:r>
          <a:r>
            <a:rPr lang="uk-UA" b="1" dirty="0">
              <a:latin typeface="Times New Roman" panose="02020603050405020304" pitchFamily="18" charset="0"/>
              <a:cs typeface="Times New Roman" panose="02020603050405020304" pitchFamily="18" charset="0"/>
            </a:rPr>
            <a:t> форматі головуючого засідання, рецензентів та здобувача</a:t>
          </a:r>
        </a:p>
      </dgm:t>
    </dgm:pt>
    <dgm:pt modelId="{3E327CE1-C208-4BB5-8562-A131484BF05A}" type="parTrans" cxnId="{7C61A45D-E3BB-41B4-BDD6-B1DA15D12288}">
      <dgm:prSet/>
      <dgm:spPr/>
      <dgm:t>
        <a:bodyPr/>
        <a:lstStyle/>
        <a:p>
          <a:endParaRPr lang="uk-UA">
            <a:latin typeface="Times New Roman" panose="02020603050405020304" pitchFamily="18" charset="0"/>
            <a:cs typeface="Times New Roman" panose="02020603050405020304" pitchFamily="18" charset="0"/>
          </a:endParaRPr>
        </a:p>
      </dgm:t>
    </dgm:pt>
    <dgm:pt modelId="{EF681902-A5CF-4BD9-9151-0E31D3DB8056}" type="sibTrans" cxnId="{7C61A45D-E3BB-41B4-BDD6-B1DA15D12288}">
      <dgm:prSet/>
      <dgm:spPr/>
      <dgm:t>
        <a:bodyPr/>
        <a:lstStyle/>
        <a:p>
          <a:endParaRPr lang="uk-UA">
            <a:latin typeface="Times New Roman" panose="02020603050405020304" pitchFamily="18" charset="0"/>
            <a:cs typeface="Times New Roman" panose="02020603050405020304" pitchFamily="18" charset="0"/>
          </a:endParaRPr>
        </a:p>
      </dgm:t>
    </dgm:pt>
    <dgm:pt modelId="{82262DEC-26EF-40E5-AC43-ECD6BF0FD5CA}">
      <dgm:prSet phldrT="[Текст]"/>
      <dgm:spPr/>
      <dgm:t>
        <a:bodyPr/>
        <a:lstStyle/>
        <a:p>
          <a:r>
            <a:rPr lang="uk-UA" b="1" dirty="0">
              <a:latin typeface="Times New Roman" panose="02020603050405020304" pitchFamily="18" charset="0"/>
              <a:cs typeface="Times New Roman" panose="02020603050405020304" pitchFamily="18" charset="0"/>
            </a:rPr>
            <a:t>Обговорення дисертації повинно мати характер відкритої наукової дискусії, в якій зобов’язані взяти участь головуючий та рецензенти, а також не менше половини присутніх на засіданні</a:t>
          </a:r>
          <a:r>
            <a:rPr lang="uk-UA" dirty="0">
              <a:latin typeface="Times New Roman" panose="02020603050405020304" pitchFamily="18" charset="0"/>
              <a:cs typeface="Times New Roman" panose="02020603050405020304" pitchFamily="18" charset="0"/>
            </a:rPr>
            <a:t>. Під час презентації здобувачем наукових результатів дисертації та її обговорення забезпечується </a:t>
          </a:r>
          <a:r>
            <a:rPr lang="uk-UA" b="1" dirty="0" err="1">
              <a:latin typeface="Times New Roman" panose="02020603050405020304" pitchFamily="18" charset="0"/>
              <a:cs typeface="Times New Roman" panose="02020603050405020304" pitchFamily="18" charset="0"/>
            </a:rPr>
            <a:t>аудіофіксація</a:t>
          </a:r>
          <a:r>
            <a:rPr lang="uk-UA" b="1" dirty="0">
              <a:latin typeface="Times New Roman" panose="02020603050405020304" pitchFamily="18" charset="0"/>
              <a:cs typeface="Times New Roman" panose="02020603050405020304" pitchFamily="18" charset="0"/>
            </a:rPr>
            <a:t> (запис фонограми) та/або </a:t>
          </a:r>
          <a:r>
            <a:rPr lang="uk-UA" b="1" dirty="0" err="1">
              <a:latin typeface="Times New Roman" panose="02020603050405020304" pitchFamily="18" charset="0"/>
              <a:cs typeface="Times New Roman" panose="02020603050405020304" pitchFamily="18" charset="0"/>
            </a:rPr>
            <a:t>відеофіксація</a:t>
          </a:r>
          <a:endParaRPr lang="uk-UA" dirty="0">
            <a:latin typeface="Times New Roman" panose="02020603050405020304" pitchFamily="18" charset="0"/>
            <a:cs typeface="Times New Roman" panose="02020603050405020304" pitchFamily="18" charset="0"/>
          </a:endParaRPr>
        </a:p>
      </dgm:t>
    </dgm:pt>
    <dgm:pt modelId="{300E5791-B5CC-493E-BDDA-F164A09C49E6}" type="parTrans" cxnId="{7FEDE6EF-F201-4C80-9D34-C6E34D2C2310}">
      <dgm:prSet/>
      <dgm:spPr/>
      <dgm:t>
        <a:bodyPr/>
        <a:lstStyle/>
        <a:p>
          <a:endParaRPr lang="uk-UA">
            <a:latin typeface="Times New Roman" panose="02020603050405020304" pitchFamily="18" charset="0"/>
            <a:cs typeface="Times New Roman" panose="02020603050405020304" pitchFamily="18" charset="0"/>
          </a:endParaRPr>
        </a:p>
      </dgm:t>
    </dgm:pt>
    <dgm:pt modelId="{2506BC3F-A479-43EF-9193-0D922ACB1BB1}" type="sibTrans" cxnId="{7FEDE6EF-F201-4C80-9D34-C6E34D2C2310}">
      <dgm:prSet/>
      <dgm:spPr/>
      <dgm:t>
        <a:bodyPr/>
        <a:lstStyle/>
        <a:p>
          <a:endParaRPr lang="uk-UA">
            <a:latin typeface="Times New Roman" panose="02020603050405020304" pitchFamily="18" charset="0"/>
            <a:cs typeface="Times New Roman" panose="02020603050405020304" pitchFamily="18" charset="0"/>
          </a:endParaRPr>
        </a:p>
      </dgm:t>
    </dgm:pt>
    <dgm:pt modelId="{914F6B13-AEEE-468F-B8F7-63E5AC1B58C3}">
      <dgm:prSet phldrT="[Текст]"/>
      <dgm:spPr/>
      <dgm:t>
        <a:bodyPr/>
        <a:lstStyle/>
        <a:p>
          <a:r>
            <a:rPr lang="uk-UA" dirty="0">
              <a:latin typeface="Times New Roman" panose="02020603050405020304" pitchFamily="18" charset="0"/>
              <a:cs typeface="Times New Roman" panose="02020603050405020304" pitchFamily="18" charset="0"/>
            </a:rPr>
            <a:t>Результати обговорення та проведення презентації відображаються у                               </a:t>
          </a:r>
          <a:r>
            <a:rPr lang="uk-UA" b="1" dirty="0">
              <a:latin typeface="Times New Roman" panose="02020603050405020304" pitchFamily="18" charset="0"/>
              <a:cs typeface="Times New Roman" panose="02020603050405020304" pitchFamily="18" charset="0"/>
            </a:rPr>
            <a:t>висновку про наукову новизну, теоретичне та практичне значення результатів дисертації</a:t>
          </a:r>
          <a:r>
            <a:rPr lang="uk-UA" dirty="0">
              <a:latin typeface="Times New Roman" panose="02020603050405020304" pitchFamily="18" charset="0"/>
              <a:cs typeface="Times New Roman" panose="02020603050405020304" pitchFamily="18" charset="0"/>
            </a:rPr>
            <a:t>, який підписується головуючим на засіданні структурного підрозділу (кафедри) Університету (у 2 примірниках) </a:t>
          </a:r>
        </a:p>
      </dgm:t>
    </dgm:pt>
    <dgm:pt modelId="{9E43454D-8ACA-4E29-923F-F90BD3271D69}" type="parTrans" cxnId="{19A5D087-01F7-4AC4-9C59-165E03ED3E18}">
      <dgm:prSet/>
      <dgm:spPr/>
      <dgm:t>
        <a:bodyPr/>
        <a:lstStyle/>
        <a:p>
          <a:endParaRPr lang="uk-UA">
            <a:latin typeface="Times New Roman" panose="02020603050405020304" pitchFamily="18" charset="0"/>
            <a:cs typeface="Times New Roman" panose="02020603050405020304" pitchFamily="18" charset="0"/>
          </a:endParaRPr>
        </a:p>
      </dgm:t>
    </dgm:pt>
    <dgm:pt modelId="{1051FACB-B758-498F-8B23-2168A65EEF0B}" type="sibTrans" cxnId="{19A5D087-01F7-4AC4-9C59-165E03ED3E18}">
      <dgm:prSet/>
      <dgm:spPr/>
      <dgm:t>
        <a:bodyPr/>
        <a:lstStyle/>
        <a:p>
          <a:endParaRPr lang="uk-UA">
            <a:latin typeface="Times New Roman" panose="02020603050405020304" pitchFamily="18" charset="0"/>
            <a:cs typeface="Times New Roman" panose="02020603050405020304" pitchFamily="18" charset="0"/>
          </a:endParaRPr>
        </a:p>
      </dgm:t>
    </dgm:pt>
    <dgm:pt modelId="{B7AF4B22-78FC-434A-B63A-748CA1624B71}" type="pres">
      <dgm:prSet presAssocID="{849C2CF6-1E40-461D-BB68-36322D36D75B}" presName="linearFlow" presStyleCnt="0">
        <dgm:presLayoutVars>
          <dgm:dir/>
          <dgm:resizeHandles val="exact"/>
        </dgm:presLayoutVars>
      </dgm:prSet>
      <dgm:spPr/>
    </dgm:pt>
    <dgm:pt modelId="{772AB1C2-CC8D-45B3-A701-17D2D1B95F97}" type="pres">
      <dgm:prSet presAssocID="{4A8A6AE6-55A7-4114-A243-AB6B452C08DA}" presName="composite" presStyleCnt="0"/>
      <dgm:spPr/>
    </dgm:pt>
    <dgm:pt modelId="{12F778B2-C7E3-43F1-8E50-C0022F4448F3}" type="pres">
      <dgm:prSet presAssocID="{4A8A6AE6-55A7-4114-A243-AB6B452C08DA}" presName="imgShp" presStyleLbl="fgImgPlace1" presStyleIdx="0" presStyleCnt="3"/>
      <dgm:spPr>
        <a:blipFill rotWithShape="1">
          <a:blip xmlns:r="http://schemas.openxmlformats.org/officeDocument/2006/relationships" r:embed="rId1"/>
          <a:srcRect/>
          <a:stretch>
            <a:fillRect l="-4000" r="-4000"/>
          </a:stretch>
        </a:blipFill>
      </dgm:spPr>
    </dgm:pt>
    <dgm:pt modelId="{A4A66AF9-536D-4A11-BA7A-EB8BF250494B}" type="pres">
      <dgm:prSet presAssocID="{4A8A6AE6-55A7-4114-A243-AB6B452C08DA}" presName="txShp" presStyleLbl="node1" presStyleIdx="0" presStyleCnt="3">
        <dgm:presLayoutVars>
          <dgm:bulletEnabled val="1"/>
        </dgm:presLayoutVars>
      </dgm:prSet>
      <dgm:spPr/>
    </dgm:pt>
    <dgm:pt modelId="{8B32D96E-C04F-437B-BCEE-9B7C5FA8C04E}" type="pres">
      <dgm:prSet presAssocID="{EF681902-A5CF-4BD9-9151-0E31D3DB8056}" presName="spacing" presStyleCnt="0"/>
      <dgm:spPr/>
    </dgm:pt>
    <dgm:pt modelId="{243919BF-76C3-43C6-B3C2-27E3EA7E2DFE}" type="pres">
      <dgm:prSet presAssocID="{82262DEC-26EF-40E5-AC43-ECD6BF0FD5CA}" presName="composite" presStyleCnt="0"/>
      <dgm:spPr/>
    </dgm:pt>
    <dgm:pt modelId="{9F9A1186-6FCA-45D5-86B8-746682C3263A}" type="pres">
      <dgm:prSet presAssocID="{82262DEC-26EF-40E5-AC43-ECD6BF0FD5CA}" presName="imgShp" presStyleLbl="fgImgPlace1" presStyleIdx="1" presStyleCnt="3"/>
      <dgm:spPr>
        <a:blipFill rotWithShape="1">
          <a:blip xmlns:r="http://schemas.openxmlformats.org/officeDocument/2006/relationships" r:embed="rId2"/>
          <a:srcRect/>
          <a:stretch>
            <a:fillRect l="-39000" r="-39000"/>
          </a:stretch>
        </a:blipFill>
      </dgm:spPr>
    </dgm:pt>
    <dgm:pt modelId="{B5B09917-5454-48FD-BCCE-8EBE032EC3AB}" type="pres">
      <dgm:prSet presAssocID="{82262DEC-26EF-40E5-AC43-ECD6BF0FD5CA}" presName="txShp" presStyleLbl="node1" presStyleIdx="1" presStyleCnt="3">
        <dgm:presLayoutVars>
          <dgm:bulletEnabled val="1"/>
        </dgm:presLayoutVars>
      </dgm:prSet>
      <dgm:spPr/>
    </dgm:pt>
    <dgm:pt modelId="{732ECDBD-5804-46AE-9C85-4BA5A9E1F193}" type="pres">
      <dgm:prSet presAssocID="{2506BC3F-A479-43EF-9193-0D922ACB1BB1}" presName="spacing" presStyleCnt="0"/>
      <dgm:spPr/>
    </dgm:pt>
    <dgm:pt modelId="{839457D4-AC37-40CE-B706-4D3B33489F43}" type="pres">
      <dgm:prSet presAssocID="{914F6B13-AEEE-468F-B8F7-63E5AC1B58C3}" presName="composite" presStyleCnt="0"/>
      <dgm:spPr/>
    </dgm:pt>
    <dgm:pt modelId="{27FE93F2-7256-4C9F-8A6C-54062286C1F2}" type="pres">
      <dgm:prSet presAssocID="{914F6B13-AEEE-468F-B8F7-63E5AC1B58C3}" presName="imgShp" presStyleLbl="fgImgPlace1" presStyleIdx="2" presStyleCnt="3"/>
      <dgm:spPr>
        <a:blipFill rotWithShape="1">
          <a:blip xmlns:r="http://schemas.openxmlformats.org/officeDocument/2006/relationships" r:embed="rId3"/>
          <a:srcRect/>
          <a:stretch>
            <a:fillRect l="-39000" r="-39000"/>
          </a:stretch>
        </a:blipFill>
      </dgm:spPr>
    </dgm:pt>
    <dgm:pt modelId="{F3C9C840-A542-4FEC-B056-D0DFB52A3218}" type="pres">
      <dgm:prSet presAssocID="{914F6B13-AEEE-468F-B8F7-63E5AC1B58C3}" presName="txShp" presStyleLbl="node1" presStyleIdx="2" presStyleCnt="3">
        <dgm:presLayoutVars>
          <dgm:bulletEnabled val="1"/>
        </dgm:presLayoutVars>
      </dgm:prSet>
      <dgm:spPr/>
    </dgm:pt>
  </dgm:ptLst>
  <dgm:cxnLst>
    <dgm:cxn modelId="{64DB8224-B379-45A2-8FDF-5A58BD733853}" type="presOf" srcId="{914F6B13-AEEE-468F-B8F7-63E5AC1B58C3}" destId="{F3C9C840-A542-4FEC-B056-D0DFB52A3218}" srcOrd="0" destOrd="0" presId="urn:microsoft.com/office/officeart/2005/8/layout/vList3"/>
    <dgm:cxn modelId="{7C61A45D-E3BB-41B4-BDD6-B1DA15D12288}" srcId="{849C2CF6-1E40-461D-BB68-36322D36D75B}" destId="{4A8A6AE6-55A7-4114-A243-AB6B452C08DA}" srcOrd="0" destOrd="0" parTransId="{3E327CE1-C208-4BB5-8562-A131484BF05A}" sibTransId="{EF681902-A5CF-4BD9-9151-0E31D3DB8056}"/>
    <dgm:cxn modelId="{25619248-EE80-44DA-A60B-46028304F36E}" type="presOf" srcId="{4A8A6AE6-55A7-4114-A243-AB6B452C08DA}" destId="{A4A66AF9-536D-4A11-BA7A-EB8BF250494B}" srcOrd="0" destOrd="0" presId="urn:microsoft.com/office/officeart/2005/8/layout/vList3"/>
    <dgm:cxn modelId="{4C906F58-E283-4446-9FDD-706882B18481}" type="presOf" srcId="{82262DEC-26EF-40E5-AC43-ECD6BF0FD5CA}" destId="{B5B09917-5454-48FD-BCCE-8EBE032EC3AB}" srcOrd="0" destOrd="0" presId="urn:microsoft.com/office/officeart/2005/8/layout/vList3"/>
    <dgm:cxn modelId="{19A5D087-01F7-4AC4-9C59-165E03ED3E18}" srcId="{849C2CF6-1E40-461D-BB68-36322D36D75B}" destId="{914F6B13-AEEE-468F-B8F7-63E5AC1B58C3}" srcOrd="2" destOrd="0" parTransId="{9E43454D-8ACA-4E29-923F-F90BD3271D69}" sibTransId="{1051FACB-B758-498F-8B23-2168A65EEF0B}"/>
    <dgm:cxn modelId="{7097D2ED-5145-493B-B965-2CA4F495473B}" type="presOf" srcId="{849C2CF6-1E40-461D-BB68-36322D36D75B}" destId="{B7AF4B22-78FC-434A-B63A-748CA1624B71}" srcOrd="0" destOrd="0" presId="urn:microsoft.com/office/officeart/2005/8/layout/vList3"/>
    <dgm:cxn modelId="{7FEDE6EF-F201-4C80-9D34-C6E34D2C2310}" srcId="{849C2CF6-1E40-461D-BB68-36322D36D75B}" destId="{82262DEC-26EF-40E5-AC43-ECD6BF0FD5CA}" srcOrd="1" destOrd="0" parTransId="{300E5791-B5CC-493E-BDDA-F164A09C49E6}" sibTransId="{2506BC3F-A479-43EF-9193-0D922ACB1BB1}"/>
    <dgm:cxn modelId="{19990B7C-1D6F-49D4-9C09-2B70F488F22D}" type="presParOf" srcId="{B7AF4B22-78FC-434A-B63A-748CA1624B71}" destId="{772AB1C2-CC8D-45B3-A701-17D2D1B95F97}" srcOrd="0" destOrd="0" presId="urn:microsoft.com/office/officeart/2005/8/layout/vList3"/>
    <dgm:cxn modelId="{4FC0FE3B-9B01-46B7-ACF4-532E2520A6E7}" type="presParOf" srcId="{772AB1C2-CC8D-45B3-A701-17D2D1B95F97}" destId="{12F778B2-C7E3-43F1-8E50-C0022F4448F3}" srcOrd="0" destOrd="0" presId="urn:microsoft.com/office/officeart/2005/8/layout/vList3"/>
    <dgm:cxn modelId="{56A61C38-02EB-4F14-8918-FC750346EFEE}" type="presParOf" srcId="{772AB1C2-CC8D-45B3-A701-17D2D1B95F97}" destId="{A4A66AF9-536D-4A11-BA7A-EB8BF250494B}" srcOrd="1" destOrd="0" presId="urn:microsoft.com/office/officeart/2005/8/layout/vList3"/>
    <dgm:cxn modelId="{2652318B-18F9-4489-980F-EA5F58960845}" type="presParOf" srcId="{B7AF4B22-78FC-434A-B63A-748CA1624B71}" destId="{8B32D96E-C04F-437B-BCEE-9B7C5FA8C04E}" srcOrd="1" destOrd="0" presId="urn:microsoft.com/office/officeart/2005/8/layout/vList3"/>
    <dgm:cxn modelId="{4E77747B-97CF-4308-B02C-3132C45FE541}" type="presParOf" srcId="{B7AF4B22-78FC-434A-B63A-748CA1624B71}" destId="{243919BF-76C3-43C6-B3C2-27E3EA7E2DFE}" srcOrd="2" destOrd="0" presId="urn:microsoft.com/office/officeart/2005/8/layout/vList3"/>
    <dgm:cxn modelId="{64907B79-8943-46AD-9925-1A3966CEE558}" type="presParOf" srcId="{243919BF-76C3-43C6-B3C2-27E3EA7E2DFE}" destId="{9F9A1186-6FCA-45D5-86B8-746682C3263A}" srcOrd="0" destOrd="0" presId="urn:microsoft.com/office/officeart/2005/8/layout/vList3"/>
    <dgm:cxn modelId="{4DB8DC87-92CD-48E2-ABCA-024CB1B4CDB2}" type="presParOf" srcId="{243919BF-76C3-43C6-B3C2-27E3EA7E2DFE}" destId="{B5B09917-5454-48FD-BCCE-8EBE032EC3AB}" srcOrd="1" destOrd="0" presId="urn:microsoft.com/office/officeart/2005/8/layout/vList3"/>
    <dgm:cxn modelId="{C078638A-E5B5-4603-8E7D-74EEAD827F62}" type="presParOf" srcId="{B7AF4B22-78FC-434A-B63A-748CA1624B71}" destId="{732ECDBD-5804-46AE-9C85-4BA5A9E1F193}" srcOrd="3" destOrd="0" presId="urn:microsoft.com/office/officeart/2005/8/layout/vList3"/>
    <dgm:cxn modelId="{52FB4C8E-1D27-4479-A475-8479D43023D6}" type="presParOf" srcId="{B7AF4B22-78FC-434A-B63A-748CA1624B71}" destId="{839457D4-AC37-40CE-B706-4D3B33489F43}" srcOrd="4" destOrd="0" presId="urn:microsoft.com/office/officeart/2005/8/layout/vList3"/>
    <dgm:cxn modelId="{50925B4E-583D-483A-8981-412F86507962}" type="presParOf" srcId="{839457D4-AC37-40CE-B706-4D3B33489F43}" destId="{27FE93F2-7256-4C9F-8A6C-54062286C1F2}" srcOrd="0" destOrd="0" presId="urn:microsoft.com/office/officeart/2005/8/layout/vList3"/>
    <dgm:cxn modelId="{9CFF3410-FA0C-46CE-835B-0EEA370BFBF2}" type="presParOf" srcId="{839457D4-AC37-40CE-B706-4D3B33489F43}" destId="{F3C9C840-A542-4FEC-B056-D0DFB52A32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C2CF6-1E40-461D-BB68-36322D36D75B}" type="doc">
      <dgm:prSet loTypeId="urn:microsoft.com/office/officeart/2005/8/layout/vList3" loCatId="list" qsTypeId="urn:microsoft.com/office/officeart/2005/8/quickstyle/3d2" qsCatId="3D" csTypeId="urn:microsoft.com/office/officeart/2005/8/colors/accent1_1" csCatId="accent1" phldr="1"/>
      <dgm:spPr/>
    </dgm:pt>
    <dgm:pt modelId="{4A8A6AE6-55A7-4114-A243-AB6B452C08DA}">
      <dgm:prSet phldrT="[Текст]" custT="1"/>
      <dgm:spPr/>
      <dgm:t>
        <a:bodyPr/>
        <a:lstStyle/>
        <a:p>
          <a:r>
            <a:rPr lang="uk-UA" sz="1600" dirty="0">
              <a:latin typeface="Times New Roman" panose="02020603050405020304" pitchFamily="18" charset="0"/>
              <a:cs typeface="Times New Roman" panose="02020603050405020304" pitchFamily="18" charset="0"/>
            </a:rPr>
            <a:t>подання керівником структурного підрозділу (кафедри), де проводилась публічна презентація здобувачем наукових результатів дисертації та її обговорення, пропозицій вченій раді КНЛУ для формування персонального складу разової ради відповідно до вимог пунктів 4.3, 4.4 і 4.5                     цього Положення (</a:t>
          </a:r>
          <a:r>
            <a:rPr lang="uk-UA" sz="1600" b="1" dirty="0">
              <a:latin typeface="Times New Roman" panose="02020603050405020304" pitchFamily="18" charset="0"/>
              <a:cs typeface="Times New Roman" panose="02020603050405020304" pitchFamily="18" charset="0"/>
            </a:rPr>
            <a:t>Додаток 10</a:t>
          </a:r>
          <a:r>
            <a:rPr lang="uk-UA" sz="1600" dirty="0">
              <a:latin typeface="Times New Roman" panose="02020603050405020304" pitchFamily="18" charset="0"/>
              <a:cs typeface="Times New Roman" panose="02020603050405020304" pitchFamily="18" charset="0"/>
            </a:rPr>
            <a:t>) </a:t>
          </a:r>
          <a:endParaRPr lang="uk-UA" sz="1600" b="1" dirty="0">
            <a:latin typeface="Times New Roman" panose="02020603050405020304" pitchFamily="18" charset="0"/>
            <a:cs typeface="Times New Roman" panose="02020603050405020304" pitchFamily="18" charset="0"/>
          </a:endParaRPr>
        </a:p>
      </dgm:t>
    </dgm:pt>
    <dgm:pt modelId="{3E327CE1-C208-4BB5-8562-A131484BF05A}" type="parTrans" cxnId="{7C61A45D-E3BB-41B4-BDD6-B1DA15D12288}">
      <dgm:prSet/>
      <dgm:spPr/>
      <dgm:t>
        <a:bodyPr/>
        <a:lstStyle/>
        <a:p>
          <a:endParaRPr lang="uk-UA" sz="1600">
            <a:latin typeface="Times New Roman" panose="02020603050405020304" pitchFamily="18" charset="0"/>
            <a:cs typeface="Times New Roman" panose="02020603050405020304" pitchFamily="18" charset="0"/>
          </a:endParaRPr>
        </a:p>
      </dgm:t>
    </dgm:pt>
    <dgm:pt modelId="{EF681902-A5CF-4BD9-9151-0E31D3DB8056}" type="sibTrans" cxnId="{7C61A45D-E3BB-41B4-BDD6-B1DA15D12288}">
      <dgm:prSet/>
      <dgm:spPr/>
      <dgm:t>
        <a:bodyPr/>
        <a:lstStyle/>
        <a:p>
          <a:endParaRPr lang="uk-UA" sz="1600">
            <a:latin typeface="Times New Roman" panose="02020603050405020304" pitchFamily="18" charset="0"/>
            <a:cs typeface="Times New Roman" panose="02020603050405020304" pitchFamily="18" charset="0"/>
          </a:endParaRPr>
        </a:p>
      </dgm:t>
    </dgm:pt>
    <dgm:pt modelId="{82262DEC-26EF-40E5-AC43-ECD6BF0FD5CA}">
      <dgm:prSet phldrT="[Текст]" custT="1"/>
      <dgm:spPr/>
      <dgm:t>
        <a:bodyPr/>
        <a:lstStyle/>
        <a:p>
          <a:r>
            <a:rPr lang="uk-UA" sz="1600" dirty="0">
              <a:latin typeface="Times New Roman" panose="02020603050405020304" pitchFamily="18" charset="0"/>
              <a:cs typeface="Times New Roman" panose="02020603050405020304" pitchFamily="18" charset="0"/>
            </a:rPr>
            <a:t>відомості про персональний склад разової ради (</a:t>
          </a:r>
          <a:r>
            <a:rPr lang="uk-UA" sz="1600" b="1" dirty="0">
              <a:latin typeface="Times New Roman" panose="02020603050405020304" pitchFamily="18" charset="0"/>
              <a:cs typeface="Times New Roman" panose="02020603050405020304" pitchFamily="18" charset="0"/>
            </a:rPr>
            <a:t>Додаток 11</a:t>
          </a:r>
          <a:r>
            <a:rPr lang="uk-UA" sz="1600" dirty="0">
              <a:latin typeface="Times New Roman" panose="02020603050405020304" pitchFamily="18" charset="0"/>
              <a:cs typeface="Times New Roman" panose="02020603050405020304" pitchFamily="18" charset="0"/>
            </a:rPr>
            <a:t>); </a:t>
          </a:r>
        </a:p>
        <a:p>
          <a:r>
            <a:rPr lang="uk-UA" sz="1600" dirty="0">
              <a:latin typeface="Times New Roman" panose="02020603050405020304" pitchFamily="18" charset="0"/>
              <a:cs typeface="Times New Roman" panose="02020603050405020304" pitchFamily="18" charset="0"/>
            </a:rPr>
            <a:t>копії дипломів про наукові ступені, атестатів про вчене звання</a:t>
          </a:r>
        </a:p>
      </dgm:t>
    </dgm:pt>
    <dgm:pt modelId="{300E5791-B5CC-493E-BDDA-F164A09C49E6}" type="parTrans" cxnId="{7FEDE6EF-F201-4C80-9D34-C6E34D2C2310}">
      <dgm:prSet/>
      <dgm:spPr/>
      <dgm:t>
        <a:bodyPr/>
        <a:lstStyle/>
        <a:p>
          <a:endParaRPr lang="uk-UA" sz="1600">
            <a:latin typeface="Times New Roman" panose="02020603050405020304" pitchFamily="18" charset="0"/>
            <a:cs typeface="Times New Roman" panose="02020603050405020304" pitchFamily="18" charset="0"/>
          </a:endParaRPr>
        </a:p>
      </dgm:t>
    </dgm:pt>
    <dgm:pt modelId="{2506BC3F-A479-43EF-9193-0D922ACB1BB1}" type="sibTrans" cxnId="{7FEDE6EF-F201-4C80-9D34-C6E34D2C2310}">
      <dgm:prSet/>
      <dgm:spPr/>
      <dgm:t>
        <a:bodyPr/>
        <a:lstStyle/>
        <a:p>
          <a:endParaRPr lang="uk-UA" sz="1600">
            <a:latin typeface="Times New Roman" panose="02020603050405020304" pitchFamily="18" charset="0"/>
            <a:cs typeface="Times New Roman" panose="02020603050405020304" pitchFamily="18" charset="0"/>
          </a:endParaRPr>
        </a:p>
      </dgm:t>
    </dgm:pt>
    <dgm:pt modelId="{914F6B13-AEEE-468F-B8F7-63E5AC1B58C3}">
      <dgm:prSet phldrT="[Текст]" custT="1"/>
      <dgm:spPr/>
      <dgm:t>
        <a:bodyPr/>
        <a:lstStyle/>
        <a:p>
          <a:r>
            <a:rPr lang="uk-UA" sz="1600" dirty="0">
              <a:latin typeface="Times New Roman" panose="02020603050405020304" pitchFamily="18" charset="0"/>
              <a:cs typeface="Times New Roman" panose="02020603050405020304" pitchFamily="18" charset="0"/>
            </a:rPr>
            <a:t>письмові згоди фахівців щодо введення їх до складу разової ради (</a:t>
          </a:r>
          <a:r>
            <a:rPr lang="uk-UA" sz="1600" b="1" dirty="0">
              <a:latin typeface="Times New Roman" panose="02020603050405020304" pitchFamily="18" charset="0"/>
              <a:cs typeface="Times New Roman" panose="02020603050405020304" pitchFamily="18" charset="0"/>
            </a:rPr>
            <a:t>Додаток 12</a:t>
          </a:r>
          <a:r>
            <a:rPr lang="uk-UA" sz="1600" dirty="0">
              <a:latin typeface="Times New Roman" panose="02020603050405020304" pitchFamily="18" charset="0"/>
              <a:cs typeface="Times New Roman" panose="02020603050405020304" pitchFamily="18" charset="0"/>
            </a:rPr>
            <a:t>)</a:t>
          </a:r>
        </a:p>
      </dgm:t>
    </dgm:pt>
    <dgm:pt modelId="{9E43454D-8ACA-4E29-923F-F90BD3271D69}" type="parTrans" cxnId="{19A5D087-01F7-4AC4-9C59-165E03ED3E18}">
      <dgm:prSet/>
      <dgm:spPr/>
      <dgm:t>
        <a:bodyPr/>
        <a:lstStyle/>
        <a:p>
          <a:endParaRPr lang="uk-UA" sz="1600">
            <a:latin typeface="Times New Roman" panose="02020603050405020304" pitchFamily="18" charset="0"/>
            <a:cs typeface="Times New Roman" panose="02020603050405020304" pitchFamily="18" charset="0"/>
          </a:endParaRPr>
        </a:p>
      </dgm:t>
    </dgm:pt>
    <dgm:pt modelId="{1051FACB-B758-498F-8B23-2168A65EEF0B}" type="sibTrans" cxnId="{19A5D087-01F7-4AC4-9C59-165E03ED3E18}">
      <dgm:prSet/>
      <dgm:spPr/>
      <dgm:t>
        <a:bodyPr/>
        <a:lstStyle/>
        <a:p>
          <a:endParaRPr lang="uk-UA" sz="1600">
            <a:latin typeface="Times New Roman" panose="02020603050405020304" pitchFamily="18" charset="0"/>
            <a:cs typeface="Times New Roman" panose="02020603050405020304" pitchFamily="18" charset="0"/>
          </a:endParaRPr>
        </a:p>
      </dgm:t>
    </dgm:pt>
    <dgm:pt modelId="{B7AF4B22-78FC-434A-B63A-748CA1624B71}" type="pres">
      <dgm:prSet presAssocID="{849C2CF6-1E40-461D-BB68-36322D36D75B}" presName="linearFlow" presStyleCnt="0">
        <dgm:presLayoutVars>
          <dgm:dir/>
          <dgm:resizeHandles val="exact"/>
        </dgm:presLayoutVars>
      </dgm:prSet>
      <dgm:spPr/>
    </dgm:pt>
    <dgm:pt modelId="{772AB1C2-CC8D-45B3-A701-17D2D1B95F97}" type="pres">
      <dgm:prSet presAssocID="{4A8A6AE6-55A7-4114-A243-AB6B452C08DA}" presName="composite" presStyleCnt="0"/>
      <dgm:spPr/>
    </dgm:pt>
    <dgm:pt modelId="{12F778B2-C7E3-43F1-8E50-C0022F4448F3}" type="pres">
      <dgm:prSet presAssocID="{4A8A6AE6-55A7-4114-A243-AB6B452C08DA}" presName="imgShp" presStyleLbl="fgImgPlace1" presStyleIdx="0" presStyleCnt="3"/>
      <dgm:spPr>
        <a:blipFill rotWithShape="1">
          <a:blip xmlns:r="http://schemas.openxmlformats.org/officeDocument/2006/relationships" r:embed="rId1"/>
          <a:srcRect/>
          <a:stretch>
            <a:fillRect l="-17000" r="-17000"/>
          </a:stretch>
        </a:blipFill>
      </dgm:spPr>
    </dgm:pt>
    <dgm:pt modelId="{A4A66AF9-536D-4A11-BA7A-EB8BF250494B}" type="pres">
      <dgm:prSet presAssocID="{4A8A6AE6-55A7-4114-A243-AB6B452C08DA}" presName="txShp" presStyleLbl="node1" presStyleIdx="0" presStyleCnt="3">
        <dgm:presLayoutVars>
          <dgm:bulletEnabled val="1"/>
        </dgm:presLayoutVars>
      </dgm:prSet>
      <dgm:spPr/>
    </dgm:pt>
    <dgm:pt modelId="{8B32D96E-C04F-437B-BCEE-9B7C5FA8C04E}" type="pres">
      <dgm:prSet presAssocID="{EF681902-A5CF-4BD9-9151-0E31D3DB8056}" presName="spacing" presStyleCnt="0"/>
      <dgm:spPr/>
    </dgm:pt>
    <dgm:pt modelId="{243919BF-76C3-43C6-B3C2-27E3EA7E2DFE}" type="pres">
      <dgm:prSet presAssocID="{82262DEC-26EF-40E5-AC43-ECD6BF0FD5CA}" presName="composite" presStyleCnt="0"/>
      <dgm:spPr/>
    </dgm:pt>
    <dgm:pt modelId="{9F9A1186-6FCA-45D5-86B8-746682C3263A}" type="pres">
      <dgm:prSet presAssocID="{82262DEC-26EF-40E5-AC43-ECD6BF0FD5CA}" presName="imgShp" presStyleLbl="fgImgPlace1" presStyleIdx="1" presStyleCnt="3"/>
      <dgm:spPr>
        <a:blipFill rotWithShape="1">
          <a:blip xmlns:r="http://schemas.openxmlformats.org/officeDocument/2006/relationships" r:embed="rId2"/>
          <a:srcRect/>
          <a:stretch>
            <a:fillRect l="-21000" r="-21000"/>
          </a:stretch>
        </a:blipFill>
      </dgm:spPr>
    </dgm:pt>
    <dgm:pt modelId="{B5B09917-5454-48FD-BCCE-8EBE032EC3AB}" type="pres">
      <dgm:prSet presAssocID="{82262DEC-26EF-40E5-AC43-ECD6BF0FD5CA}" presName="txShp" presStyleLbl="node1" presStyleIdx="1" presStyleCnt="3">
        <dgm:presLayoutVars>
          <dgm:bulletEnabled val="1"/>
        </dgm:presLayoutVars>
      </dgm:prSet>
      <dgm:spPr/>
    </dgm:pt>
    <dgm:pt modelId="{732ECDBD-5804-46AE-9C85-4BA5A9E1F193}" type="pres">
      <dgm:prSet presAssocID="{2506BC3F-A479-43EF-9193-0D922ACB1BB1}" presName="spacing" presStyleCnt="0"/>
      <dgm:spPr/>
    </dgm:pt>
    <dgm:pt modelId="{839457D4-AC37-40CE-B706-4D3B33489F43}" type="pres">
      <dgm:prSet presAssocID="{914F6B13-AEEE-468F-B8F7-63E5AC1B58C3}" presName="composite" presStyleCnt="0"/>
      <dgm:spPr/>
    </dgm:pt>
    <dgm:pt modelId="{27FE93F2-7256-4C9F-8A6C-54062286C1F2}" type="pres">
      <dgm:prSet presAssocID="{914F6B13-AEEE-468F-B8F7-63E5AC1B58C3}" presName="imgShp" presStyleLbl="fgImgPlace1" presStyleIdx="2" presStyleCnt="3"/>
      <dgm:spPr>
        <a:blipFill rotWithShape="1">
          <a:blip xmlns:r="http://schemas.openxmlformats.org/officeDocument/2006/relationships" r:embed="rId3"/>
          <a:srcRect/>
          <a:stretch>
            <a:fillRect l="-15000" r="-15000"/>
          </a:stretch>
        </a:blipFill>
      </dgm:spPr>
    </dgm:pt>
    <dgm:pt modelId="{F3C9C840-A542-4FEC-B056-D0DFB52A3218}" type="pres">
      <dgm:prSet presAssocID="{914F6B13-AEEE-468F-B8F7-63E5AC1B58C3}" presName="txShp" presStyleLbl="node1" presStyleIdx="2" presStyleCnt="3">
        <dgm:presLayoutVars>
          <dgm:bulletEnabled val="1"/>
        </dgm:presLayoutVars>
      </dgm:prSet>
      <dgm:spPr/>
    </dgm:pt>
  </dgm:ptLst>
  <dgm:cxnLst>
    <dgm:cxn modelId="{64DB8224-B379-45A2-8FDF-5A58BD733853}" type="presOf" srcId="{914F6B13-AEEE-468F-B8F7-63E5AC1B58C3}" destId="{F3C9C840-A542-4FEC-B056-D0DFB52A3218}" srcOrd="0" destOrd="0" presId="urn:microsoft.com/office/officeart/2005/8/layout/vList3"/>
    <dgm:cxn modelId="{7C61A45D-E3BB-41B4-BDD6-B1DA15D12288}" srcId="{849C2CF6-1E40-461D-BB68-36322D36D75B}" destId="{4A8A6AE6-55A7-4114-A243-AB6B452C08DA}" srcOrd="0" destOrd="0" parTransId="{3E327CE1-C208-4BB5-8562-A131484BF05A}" sibTransId="{EF681902-A5CF-4BD9-9151-0E31D3DB8056}"/>
    <dgm:cxn modelId="{25619248-EE80-44DA-A60B-46028304F36E}" type="presOf" srcId="{4A8A6AE6-55A7-4114-A243-AB6B452C08DA}" destId="{A4A66AF9-536D-4A11-BA7A-EB8BF250494B}" srcOrd="0" destOrd="0" presId="urn:microsoft.com/office/officeart/2005/8/layout/vList3"/>
    <dgm:cxn modelId="{4C906F58-E283-4446-9FDD-706882B18481}" type="presOf" srcId="{82262DEC-26EF-40E5-AC43-ECD6BF0FD5CA}" destId="{B5B09917-5454-48FD-BCCE-8EBE032EC3AB}" srcOrd="0" destOrd="0" presId="urn:microsoft.com/office/officeart/2005/8/layout/vList3"/>
    <dgm:cxn modelId="{19A5D087-01F7-4AC4-9C59-165E03ED3E18}" srcId="{849C2CF6-1E40-461D-BB68-36322D36D75B}" destId="{914F6B13-AEEE-468F-B8F7-63E5AC1B58C3}" srcOrd="2" destOrd="0" parTransId="{9E43454D-8ACA-4E29-923F-F90BD3271D69}" sibTransId="{1051FACB-B758-498F-8B23-2168A65EEF0B}"/>
    <dgm:cxn modelId="{7097D2ED-5145-493B-B965-2CA4F495473B}" type="presOf" srcId="{849C2CF6-1E40-461D-BB68-36322D36D75B}" destId="{B7AF4B22-78FC-434A-B63A-748CA1624B71}" srcOrd="0" destOrd="0" presId="urn:microsoft.com/office/officeart/2005/8/layout/vList3"/>
    <dgm:cxn modelId="{7FEDE6EF-F201-4C80-9D34-C6E34D2C2310}" srcId="{849C2CF6-1E40-461D-BB68-36322D36D75B}" destId="{82262DEC-26EF-40E5-AC43-ECD6BF0FD5CA}" srcOrd="1" destOrd="0" parTransId="{300E5791-B5CC-493E-BDDA-F164A09C49E6}" sibTransId="{2506BC3F-A479-43EF-9193-0D922ACB1BB1}"/>
    <dgm:cxn modelId="{19990B7C-1D6F-49D4-9C09-2B70F488F22D}" type="presParOf" srcId="{B7AF4B22-78FC-434A-B63A-748CA1624B71}" destId="{772AB1C2-CC8D-45B3-A701-17D2D1B95F97}" srcOrd="0" destOrd="0" presId="urn:microsoft.com/office/officeart/2005/8/layout/vList3"/>
    <dgm:cxn modelId="{4FC0FE3B-9B01-46B7-ACF4-532E2520A6E7}" type="presParOf" srcId="{772AB1C2-CC8D-45B3-A701-17D2D1B95F97}" destId="{12F778B2-C7E3-43F1-8E50-C0022F4448F3}" srcOrd="0" destOrd="0" presId="urn:microsoft.com/office/officeart/2005/8/layout/vList3"/>
    <dgm:cxn modelId="{56A61C38-02EB-4F14-8918-FC750346EFEE}" type="presParOf" srcId="{772AB1C2-CC8D-45B3-A701-17D2D1B95F97}" destId="{A4A66AF9-536D-4A11-BA7A-EB8BF250494B}" srcOrd="1" destOrd="0" presId="urn:microsoft.com/office/officeart/2005/8/layout/vList3"/>
    <dgm:cxn modelId="{2652318B-18F9-4489-980F-EA5F58960845}" type="presParOf" srcId="{B7AF4B22-78FC-434A-B63A-748CA1624B71}" destId="{8B32D96E-C04F-437B-BCEE-9B7C5FA8C04E}" srcOrd="1" destOrd="0" presId="urn:microsoft.com/office/officeart/2005/8/layout/vList3"/>
    <dgm:cxn modelId="{4E77747B-97CF-4308-B02C-3132C45FE541}" type="presParOf" srcId="{B7AF4B22-78FC-434A-B63A-748CA1624B71}" destId="{243919BF-76C3-43C6-B3C2-27E3EA7E2DFE}" srcOrd="2" destOrd="0" presId="urn:microsoft.com/office/officeart/2005/8/layout/vList3"/>
    <dgm:cxn modelId="{64907B79-8943-46AD-9925-1A3966CEE558}" type="presParOf" srcId="{243919BF-76C3-43C6-B3C2-27E3EA7E2DFE}" destId="{9F9A1186-6FCA-45D5-86B8-746682C3263A}" srcOrd="0" destOrd="0" presId="urn:microsoft.com/office/officeart/2005/8/layout/vList3"/>
    <dgm:cxn modelId="{4DB8DC87-92CD-48E2-ABCA-024CB1B4CDB2}" type="presParOf" srcId="{243919BF-76C3-43C6-B3C2-27E3EA7E2DFE}" destId="{B5B09917-5454-48FD-BCCE-8EBE032EC3AB}" srcOrd="1" destOrd="0" presId="urn:microsoft.com/office/officeart/2005/8/layout/vList3"/>
    <dgm:cxn modelId="{C078638A-E5B5-4603-8E7D-74EEAD827F62}" type="presParOf" srcId="{B7AF4B22-78FC-434A-B63A-748CA1624B71}" destId="{732ECDBD-5804-46AE-9C85-4BA5A9E1F193}" srcOrd="3" destOrd="0" presId="urn:microsoft.com/office/officeart/2005/8/layout/vList3"/>
    <dgm:cxn modelId="{52FB4C8E-1D27-4479-A475-8479D43023D6}" type="presParOf" srcId="{B7AF4B22-78FC-434A-B63A-748CA1624B71}" destId="{839457D4-AC37-40CE-B706-4D3B33489F43}" srcOrd="4" destOrd="0" presId="urn:microsoft.com/office/officeart/2005/8/layout/vList3"/>
    <dgm:cxn modelId="{50925B4E-583D-483A-8981-412F86507962}" type="presParOf" srcId="{839457D4-AC37-40CE-B706-4D3B33489F43}" destId="{27FE93F2-7256-4C9F-8A6C-54062286C1F2}" srcOrd="0" destOrd="0" presId="urn:microsoft.com/office/officeart/2005/8/layout/vList3"/>
    <dgm:cxn modelId="{9CFF3410-FA0C-46CE-835B-0EEA370BFBF2}" type="presParOf" srcId="{839457D4-AC37-40CE-B706-4D3B33489F43}" destId="{F3C9C840-A542-4FEC-B056-D0DFB52A321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5334E-EFCE-40CF-BE24-1F8E304A2CAA}" type="doc">
      <dgm:prSet loTypeId="urn:microsoft.com/office/officeart/2005/8/layout/chevron2" loCatId="list" qsTypeId="urn:microsoft.com/office/officeart/2005/8/quickstyle/simple1#8" qsCatId="simple" csTypeId="urn:microsoft.com/office/officeart/2005/8/colors/colorful1#3" csCatId="colorful" phldr="1"/>
      <dgm:spPr/>
      <dgm:t>
        <a:bodyPr/>
        <a:lstStyle/>
        <a:p>
          <a:endParaRPr lang="ru-RU"/>
        </a:p>
      </dgm:t>
    </dgm:pt>
    <dgm:pt modelId="{F10F22EC-7932-46CE-A05E-91E09B577376}">
      <dgm:prSet phldrT="[Текст]" phldr="1" custT="1"/>
      <dgm:spPr/>
      <dgm:t>
        <a:bodyPr/>
        <a:lstStyle/>
        <a:p>
          <a:pPr algn="just"/>
          <a:endParaRPr lang="ru-RU" sz="1600">
            <a:latin typeface="Times New Roman" pitchFamily="18" charset="0"/>
            <a:cs typeface="Times New Roman" pitchFamily="18" charset="0"/>
          </a:endParaRPr>
        </a:p>
      </dgm:t>
    </dgm:pt>
    <dgm:pt modelId="{960CFB22-5DC8-4F4B-915C-70EA6B8AA7CD}" type="parTrans" cxnId="{F6D02E29-9E49-4E12-B50B-0A6AEFAB2AAB}">
      <dgm:prSet/>
      <dgm:spPr/>
      <dgm:t>
        <a:bodyPr/>
        <a:lstStyle/>
        <a:p>
          <a:pPr algn="just"/>
          <a:endParaRPr lang="ru-RU" sz="1600">
            <a:latin typeface="Times New Roman" pitchFamily="18" charset="0"/>
            <a:cs typeface="Times New Roman" pitchFamily="18" charset="0"/>
          </a:endParaRPr>
        </a:p>
      </dgm:t>
    </dgm:pt>
    <dgm:pt modelId="{AB5275EC-0DDF-4955-971B-4EB95E8673AD}" type="sibTrans" cxnId="{F6D02E29-9E49-4E12-B50B-0A6AEFAB2AAB}">
      <dgm:prSet/>
      <dgm:spPr/>
      <dgm:t>
        <a:bodyPr/>
        <a:lstStyle/>
        <a:p>
          <a:pPr algn="just"/>
          <a:endParaRPr lang="ru-RU" sz="1600">
            <a:latin typeface="Times New Roman" pitchFamily="18" charset="0"/>
            <a:cs typeface="Times New Roman" pitchFamily="18" charset="0"/>
          </a:endParaRPr>
        </a:p>
      </dgm:t>
    </dgm:pt>
    <dgm:pt modelId="{DFF8C153-0BD2-49CD-A82B-6584C72F5C08}">
      <dgm:prSet phldrT="[Текст]" custT="1"/>
      <dgm:spPr/>
      <dgm:t>
        <a:bodyPr/>
        <a:lstStyle/>
        <a:p>
          <a:pPr algn="just"/>
          <a:r>
            <a:rPr lang="uk-UA" sz="1600" b="1" dirty="0">
              <a:latin typeface="Times New Roman" panose="02020603050405020304" pitchFamily="18" charset="0"/>
              <a:cs typeface="Times New Roman" panose="02020603050405020304" pitchFamily="18" charset="0"/>
            </a:rPr>
            <a:t>оприлюднює</a:t>
          </a:r>
          <a:r>
            <a:rPr lang="uk-UA" sz="1600" dirty="0">
              <a:latin typeface="Times New Roman" panose="02020603050405020304" pitchFamily="18" charset="0"/>
              <a:cs typeface="Times New Roman" panose="02020603050405020304" pitchFamily="18" charset="0"/>
            </a:rPr>
            <a:t> з урахуванням вимог законодавства з питань державної таємниці та службової інформації на офіційному </a:t>
          </a:r>
          <a:r>
            <a:rPr lang="uk-UA" sz="1600" dirty="0" err="1">
              <a:latin typeface="Times New Roman" panose="02020603050405020304" pitchFamily="18" charset="0"/>
              <a:cs typeface="Times New Roman" panose="02020603050405020304" pitchFamily="18" charset="0"/>
            </a:rPr>
            <a:t>вебсайті</a:t>
          </a:r>
          <a:r>
            <a:rPr lang="uk-UA" sz="1600" dirty="0">
              <a:latin typeface="Times New Roman" panose="02020603050405020304" pitchFamily="18" charset="0"/>
              <a:cs typeface="Times New Roman" panose="02020603050405020304" pitchFamily="18" charset="0"/>
            </a:rPr>
            <a:t> КНЛУ </a:t>
          </a:r>
          <a:r>
            <a:rPr lang="uk-UA" sz="1600" b="1" dirty="0">
              <a:latin typeface="Times New Roman" panose="02020603050405020304" pitchFamily="18" charset="0"/>
              <a:cs typeface="Times New Roman" panose="02020603050405020304" pitchFamily="18" charset="0"/>
            </a:rPr>
            <a:t>електронну копію дисертації у форматі PDF/A з текстовим шаром з накладенням електронного підпису здобувача</a:t>
          </a:r>
          <a:r>
            <a:rPr lang="uk-UA" sz="1600" dirty="0">
              <a:latin typeface="Times New Roman" panose="02020603050405020304" pitchFamily="18" charset="0"/>
              <a:cs typeface="Times New Roman" panose="02020603050405020304" pitchFamily="18" charset="0"/>
            </a:rPr>
            <a:t>, що базується на кваліфікованому сертифікаті електронного підпису                (з використанням кваліфікованої електронної позначки часу), та </a:t>
          </a:r>
          <a:r>
            <a:rPr lang="uk-UA" sz="1600" b="1" dirty="0">
              <a:latin typeface="Times New Roman" panose="02020603050405020304" pitchFamily="18" charset="0"/>
              <a:cs typeface="Times New Roman" panose="02020603050405020304" pitchFamily="18" charset="0"/>
            </a:rPr>
            <a:t>інформацію про склад разової ради, посилання на </a:t>
          </a:r>
          <a:r>
            <a:rPr lang="uk-UA" sz="1600" b="1" dirty="0" err="1">
              <a:latin typeface="Times New Roman" panose="02020603050405020304" pitchFamily="18" charset="0"/>
              <a:cs typeface="Times New Roman" panose="02020603050405020304" pitchFamily="18" charset="0"/>
            </a:rPr>
            <a:t>вебсайт</a:t>
          </a:r>
          <a:r>
            <a:rPr lang="uk-UA" sz="1600" b="1" dirty="0">
              <a:latin typeface="Times New Roman" panose="02020603050405020304" pitchFamily="18" charset="0"/>
              <a:cs typeface="Times New Roman" panose="02020603050405020304" pitchFamily="18" charset="0"/>
            </a:rPr>
            <a:t>, де здійснюватиметься пряма трансляція захисту дисертації</a:t>
          </a:r>
          <a:endParaRPr lang="ru-RU" sz="1600" b="1" dirty="0">
            <a:latin typeface="Times New Roman" pitchFamily="18" charset="0"/>
            <a:cs typeface="Times New Roman" pitchFamily="18" charset="0"/>
          </a:endParaRPr>
        </a:p>
      </dgm:t>
    </dgm:pt>
    <dgm:pt modelId="{AE57286E-345C-4EDC-8A59-FB706CA99304}" type="parTrans" cxnId="{EC16BEED-225F-4564-A1B6-25F7CD124ABC}">
      <dgm:prSet/>
      <dgm:spPr/>
      <dgm:t>
        <a:bodyPr/>
        <a:lstStyle/>
        <a:p>
          <a:pPr algn="just"/>
          <a:endParaRPr lang="ru-RU" sz="1600">
            <a:latin typeface="Times New Roman" pitchFamily="18" charset="0"/>
            <a:cs typeface="Times New Roman" pitchFamily="18" charset="0"/>
          </a:endParaRPr>
        </a:p>
      </dgm:t>
    </dgm:pt>
    <dgm:pt modelId="{11871071-AA43-478E-945C-2F82AED8854B}" type="sibTrans" cxnId="{EC16BEED-225F-4564-A1B6-25F7CD124ABC}">
      <dgm:prSet/>
      <dgm:spPr/>
      <dgm:t>
        <a:bodyPr/>
        <a:lstStyle/>
        <a:p>
          <a:pPr algn="just"/>
          <a:endParaRPr lang="ru-RU" sz="1600">
            <a:latin typeface="Times New Roman" pitchFamily="18" charset="0"/>
            <a:cs typeface="Times New Roman" pitchFamily="18" charset="0"/>
          </a:endParaRPr>
        </a:p>
      </dgm:t>
    </dgm:pt>
    <dgm:pt modelId="{0084AE05-BACA-49AC-A3EF-9338FAD40473}">
      <dgm:prSet phldrT="[Текст]" phldr="1" custT="1"/>
      <dgm:spPr/>
      <dgm:t>
        <a:bodyPr/>
        <a:lstStyle/>
        <a:p>
          <a:pPr algn="just"/>
          <a:endParaRPr lang="ru-RU" sz="1600">
            <a:latin typeface="Times New Roman" pitchFamily="18" charset="0"/>
            <a:cs typeface="Times New Roman" pitchFamily="18" charset="0"/>
          </a:endParaRPr>
        </a:p>
      </dgm:t>
    </dgm:pt>
    <dgm:pt modelId="{8221ABBB-35D5-452C-B07D-9711E58BE531}" type="parTrans" cxnId="{0B0D3D86-5A9D-4D6A-9A75-71454B44844E}">
      <dgm:prSet/>
      <dgm:spPr/>
      <dgm:t>
        <a:bodyPr/>
        <a:lstStyle/>
        <a:p>
          <a:pPr algn="just"/>
          <a:endParaRPr lang="ru-RU" sz="1600">
            <a:latin typeface="Times New Roman" pitchFamily="18" charset="0"/>
            <a:cs typeface="Times New Roman" pitchFamily="18" charset="0"/>
          </a:endParaRPr>
        </a:p>
      </dgm:t>
    </dgm:pt>
    <dgm:pt modelId="{515BD586-7687-42C6-BF60-93325FE49E33}" type="sibTrans" cxnId="{0B0D3D86-5A9D-4D6A-9A75-71454B44844E}">
      <dgm:prSet/>
      <dgm:spPr/>
      <dgm:t>
        <a:bodyPr/>
        <a:lstStyle/>
        <a:p>
          <a:pPr algn="just"/>
          <a:endParaRPr lang="ru-RU" sz="1600">
            <a:latin typeface="Times New Roman" pitchFamily="18" charset="0"/>
            <a:cs typeface="Times New Roman" pitchFamily="18" charset="0"/>
          </a:endParaRPr>
        </a:p>
      </dgm:t>
    </dgm:pt>
    <dgm:pt modelId="{29FE4561-2973-4106-8BBE-E89F1698B170}">
      <dgm:prSet phldrT="[Текст]" custT="1"/>
      <dgm:spPr/>
      <dgm:t>
        <a:bodyPr/>
        <a:lstStyle/>
        <a:p>
          <a:pPr algn="just"/>
          <a:r>
            <a:rPr lang="uk-UA" sz="1600" dirty="0">
              <a:latin typeface="Times New Roman" panose="02020603050405020304" pitchFamily="18" charset="0"/>
              <a:cs typeface="Times New Roman" panose="02020603050405020304" pitchFamily="18" charset="0"/>
            </a:rPr>
            <a:t>вносить інформацію про утворення разової ради до інформаційної системи НАЗЯВО</a:t>
          </a:r>
          <a:endParaRPr lang="ru-RU" sz="1600" dirty="0">
            <a:latin typeface="Times New Roman" pitchFamily="18" charset="0"/>
            <a:cs typeface="Times New Roman" pitchFamily="18" charset="0"/>
          </a:endParaRPr>
        </a:p>
      </dgm:t>
    </dgm:pt>
    <dgm:pt modelId="{665F7395-211D-4644-9147-72EB76A30B10}" type="parTrans" cxnId="{1A3E78C0-9456-4655-A6ED-0D7562C45BBE}">
      <dgm:prSet/>
      <dgm:spPr/>
      <dgm:t>
        <a:bodyPr/>
        <a:lstStyle/>
        <a:p>
          <a:pPr algn="just"/>
          <a:endParaRPr lang="ru-RU" sz="1600">
            <a:latin typeface="Times New Roman" pitchFamily="18" charset="0"/>
            <a:cs typeface="Times New Roman" pitchFamily="18" charset="0"/>
          </a:endParaRPr>
        </a:p>
      </dgm:t>
    </dgm:pt>
    <dgm:pt modelId="{DC0576C9-BA9C-4CA6-BB69-09CA1D2DC6D5}" type="sibTrans" cxnId="{1A3E78C0-9456-4655-A6ED-0D7562C45BBE}">
      <dgm:prSet/>
      <dgm:spPr/>
      <dgm:t>
        <a:bodyPr/>
        <a:lstStyle/>
        <a:p>
          <a:pPr algn="just"/>
          <a:endParaRPr lang="ru-RU" sz="1600">
            <a:latin typeface="Times New Roman" pitchFamily="18" charset="0"/>
            <a:cs typeface="Times New Roman" pitchFamily="18" charset="0"/>
          </a:endParaRPr>
        </a:p>
      </dgm:t>
    </dgm:pt>
    <dgm:pt modelId="{FFDA2AAD-92D4-42C0-9CC0-B527850DB6FC}">
      <dgm:prSet phldrT="[Текст]" phldr="1" custT="1"/>
      <dgm:spPr/>
      <dgm:t>
        <a:bodyPr/>
        <a:lstStyle/>
        <a:p>
          <a:pPr algn="just"/>
          <a:endParaRPr lang="ru-RU" sz="1600">
            <a:latin typeface="Times New Roman" pitchFamily="18" charset="0"/>
            <a:cs typeface="Times New Roman" pitchFamily="18" charset="0"/>
          </a:endParaRPr>
        </a:p>
      </dgm:t>
    </dgm:pt>
    <dgm:pt modelId="{189550FA-96D8-401D-9C8F-99EF3191CDC7}" type="parTrans" cxnId="{6C610770-4904-4E68-9F75-613C360DEB74}">
      <dgm:prSet/>
      <dgm:spPr/>
      <dgm:t>
        <a:bodyPr/>
        <a:lstStyle/>
        <a:p>
          <a:pPr algn="just"/>
          <a:endParaRPr lang="ru-RU" sz="1600">
            <a:latin typeface="Times New Roman" pitchFamily="18" charset="0"/>
            <a:cs typeface="Times New Roman" pitchFamily="18" charset="0"/>
          </a:endParaRPr>
        </a:p>
      </dgm:t>
    </dgm:pt>
    <dgm:pt modelId="{FFF0BD03-ECD9-477F-A13D-6878A61C1D3B}" type="sibTrans" cxnId="{6C610770-4904-4E68-9F75-613C360DEB74}">
      <dgm:prSet/>
      <dgm:spPr/>
      <dgm:t>
        <a:bodyPr/>
        <a:lstStyle/>
        <a:p>
          <a:pPr algn="just"/>
          <a:endParaRPr lang="ru-RU" sz="1600">
            <a:latin typeface="Times New Roman" pitchFamily="18" charset="0"/>
            <a:cs typeface="Times New Roman" pitchFamily="18" charset="0"/>
          </a:endParaRPr>
        </a:p>
      </dgm:t>
    </dgm:pt>
    <dgm:pt modelId="{0B1CF4C4-155C-4487-B29B-2FDE3F6C99A4}">
      <dgm:prSet phldrT="[Текст]" custT="1"/>
      <dgm:spPr/>
      <dgm:t>
        <a:bodyPr/>
        <a:lstStyle/>
        <a:p>
          <a:pPr algn="just"/>
          <a:r>
            <a:rPr lang="uk-UA" sz="1600" dirty="0">
              <a:latin typeface="Times New Roman" panose="02020603050405020304" pitchFamily="18" charset="0"/>
              <a:cs typeface="Times New Roman" panose="02020603050405020304" pitchFamily="18" charset="0"/>
            </a:rPr>
            <a:t>передає друкований примірник дисертації, підписаний здобувачем, до бібліотеки КНЛУ</a:t>
          </a:r>
          <a:endParaRPr lang="ru-RU" sz="1600" dirty="0">
            <a:latin typeface="Times New Roman" pitchFamily="18" charset="0"/>
            <a:cs typeface="Times New Roman" pitchFamily="18" charset="0"/>
          </a:endParaRPr>
        </a:p>
      </dgm:t>
    </dgm:pt>
    <dgm:pt modelId="{A0D2F7A0-91C2-4ABD-86E1-133C79177202}" type="parTrans" cxnId="{41970608-6F6D-4965-8722-92112A663062}">
      <dgm:prSet/>
      <dgm:spPr/>
      <dgm:t>
        <a:bodyPr/>
        <a:lstStyle/>
        <a:p>
          <a:pPr algn="just"/>
          <a:endParaRPr lang="ru-RU" sz="1600">
            <a:latin typeface="Times New Roman" pitchFamily="18" charset="0"/>
            <a:cs typeface="Times New Roman" pitchFamily="18" charset="0"/>
          </a:endParaRPr>
        </a:p>
      </dgm:t>
    </dgm:pt>
    <dgm:pt modelId="{362A5BBA-2D91-4445-A4EC-227C2DACBCB0}" type="sibTrans" cxnId="{41970608-6F6D-4965-8722-92112A663062}">
      <dgm:prSet/>
      <dgm:spPr/>
      <dgm:t>
        <a:bodyPr/>
        <a:lstStyle/>
        <a:p>
          <a:pPr algn="just"/>
          <a:endParaRPr lang="ru-RU" sz="1600">
            <a:latin typeface="Times New Roman" pitchFamily="18" charset="0"/>
            <a:cs typeface="Times New Roman" pitchFamily="18" charset="0"/>
          </a:endParaRPr>
        </a:p>
      </dgm:t>
    </dgm:pt>
    <dgm:pt modelId="{A7F2B207-6635-4F33-A971-D6828AA0C4A3}">
      <dgm:prSet custT="1"/>
      <dgm:spPr/>
      <dgm:t>
        <a:bodyPr/>
        <a:lstStyle/>
        <a:p>
          <a:pPr algn="just"/>
          <a:endParaRPr lang="ru-RU" sz="1600">
            <a:latin typeface="Times New Roman" pitchFamily="18" charset="0"/>
            <a:cs typeface="Times New Roman" pitchFamily="18" charset="0"/>
          </a:endParaRPr>
        </a:p>
      </dgm:t>
    </dgm:pt>
    <dgm:pt modelId="{CA667242-161E-4592-B9A7-0F38EBBAA18D}" type="parTrans" cxnId="{1128DB1E-7AF8-42D1-8903-19CA3AE2B29E}">
      <dgm:prSet/>
      <dgm:spPr/>
      <dgm:t>
        <a:bodyPr/>
        <a:lstStyle/>
        <a:p>
          <a:pPr algn="just"/>
          <a:endParaRPr lang="ru-RU" sz="1600">
            <a:latin typeface="Times New Roman" pitchFamily="18" charset="0"/>
            <a:cs typeface="Times New Roman" pitchFamily="18" charset="0"/>
          </a:endParaRPr>
        </a:p>
      </dgm:t>
    </dgm:pt>
    <dgm:pt modelId="{477BC71F-7CD3-4626-BC33-9F080046908F}" type="sibTrans" cxnId="{1128DB1E-7AF8-42D1-8903-19CA3AE2B29E}">
      <dgm:prSet/>
      <dgm:spPr/>
      <dgm:t>
        <a:bodyPr/>
        <a:lstStyle/>
        <a:p>
          <a:pPr algn="just"/>
          <a:endParaRPr lang="ru-RU" sz="1600">
            <a:latin typeface="Times New Roman" pitchFamily="18" charset="0"/>
            <a:cs typeface="Times New Roman" pitchFamily="18" charset="0"/>
          </a:endParaRPr>
        </a:p>
      </dgm:t>
    </dgm:pt>
    <dgm:pt modelId="{5174AF19-8A8B-4935-89D1-8DEAF71E740C}">
      <dgm:prSet custT="1"/>
      <dgm:spPr/>
      <dgm:t>
        <a:bodyPr/>
        <a:lstStyle/>
        <a:p>
          <a:pPr algn="just"/>
          <a:r>
            <a:rPr lang="uk-UA" sz="1600" dirty="0">
              <a:latin typeface="Times New Roman" panose="02020603050405020304" pitchFamily="18" charset="0"/>
              <a:cs typeface="Times New Roman" panose="02020603050405020304" pitchFamily="18" charset="0"/>
            </a:rPr>
            <a:t>подає електронний примірник дисертації до державної наукової установи  «Український інститут науково-технічної експертизи та інформації», а також до локального </a:t>
          </a:r>
          <a:r>
            <a:rPr lang="uk-UA" sz="1600" dirty="0" err="1">
              <a:latin typeface="Times New Roman" panose="02020603050405020304" pitchFamily="18" charset="0"/>
              <a:cs typeface="Times New Roman" panose="02020603050405020304" pitchFamily="18" charset="0"/>
            </a:rPr>
            <a:t>репозитарію</a:t>
          </a:r>
          <a:r>
            <a:rPr lang="uk-UA" sz="1600" dirty="0">
              <a:latin typeface="Times New Roman" panose="02020603050405020304" pitchFamily="18" charset="0"/>
              <a:cs typeface="Times New Roman" panose="02020603050405020304" pitchFamily="18" charset="0"/>
            </a:rPr>
            <a:t> КНЛУ</a:t>
          </a:r>
          <a:endParaRPr lang="ru-RU" sz="1600" dirty="0">
            <a:latin typeface="Times New Roman" pitchFamily="18" charset="0"/>
            <a:cs typeface="Times New Roman" pitchFamily="18" charset="0"/>
          </a:endParaRPr>
        </a:p>
      </dgm:t>
    </dgm:pt>
    <dgm:pt modelId="{8373A913-DD96-40BE-B61E-6DF074DDF413}" type="parTrans" cxnId="{2D1FFEE7-D3D8-47A0-AEF7-29753F5033B9}">
      <dgm:prSet/>
      <dgm:spPr/>
      <dgm:t>
        <a:bodyPr/>
        <a:lstStyle/>
        <a:p>
          <a:pPr algn="just"/>
          <a:endParaRPr lang="ru-RU" sz="1600">
            <a:latin typeface="Times New Roman" pitchFamily="18" charset="0"/>
            <a:cs typeface="Times New Roman" pitchFamily="18" charset="0"/>
          </a:endParaRPr>
        </a:p>
      </dgm:t>
    </dgm:pt>
    <dgm:pt modelId="{365A1564-9D6D-4064-B37A-8207DCA072BB}" type="sibTrans" cxnId="{2D1FFEE7-D3D8-47A0-AEF7-29753F5033B9}">
      <dgm:prSet/>
      <dgm:spPr/>
      <dgm:t>
        <a:bodyPr/>
        <a:lstStyle/>
        <a:p>
          <a:pPr algn="just"/>
          <a:endParaRPr lang="ru-RU" sz="1600">
            <a:latin typeface="Times New Roman" pitchFamily="18" charset="0"/>
            <a:cs typeface="Times New Roman" pitchFamily="18" charset="0"/>
          </a:endParaRPr>
        </a:p>
      </dgm:t>
    </dgm:pt>
    <dgm:pt modelId="{A9D651CE-46AC-4761-8453-C6D1B6F6227E}" type="pres">
      <dgm:prSet presAssocID="{DA65334E-EFCE-40CF-BE24-1F8E304A2CAA}" presName="linearFlow" presStyleCnt="0">
        <dgm:presLayoutVars>
          <dgm:dir/>
          <dgm:animLvl val="lvl"/>
          <dgm:resizeHandles val="exact"/>
        </dgm:presLayoutVars>
      </dgm:prSet>
      <dgm:spPr/>
    </dgm:pt>
    <dgm:pt modelId="{F986041C-9BDC-41B9-973D-AABD4FE8F6C5}" type="pres">
      <dgm:prSet presAssocID="{F10F22EC-7932-46CE-A05E-91E09B577376}" presName="composite" presStyleCnt="0"/>
      <dgm:spPr/>
    </dgm:pt>
    <dgm:pt modelId="{7BB7EEFB-41FF-48D0-BE74-FCBC14F7F39C}" type="pres">
      <dgm:prSet presAssocID="{F10F22EC-7932-46CE-A05E-91E09B577376}" presName="parentText" presStyleLbl="alignNode1" presStyleIdx="0" presStyleCnt="4">
        <dgm:presLayoutVars>
          <dgm:chMax val="1"/>
          <dgm:bulletEnabled val="1"/>
        </dgm:presLayoutVars>
      </dgm:prSet>
      <dgm:spPr/>
    </dgm:pt>
    <dgm:pt modelId="{B49A2593-C30D-4C92-A226-E7E85CD3EAE4}" type="pres">
      <dgm:prSet presAssocID="{F10F22EC-7932-46CE-A05E-91E09B577376}" presName="descendantText" presStyleLbl="alignAcc1" presStyleIdx="0" presStyleCnt="4" custScaleY="290323">
        <dgm:presLayoutVars>
          <dgm:bulletEnabled val="1"/>
        </dgm:presLayoutVars>
      </dgm:prSet>
      <dgm:spPr/>
    </dgm:pt>
    <dgm:pt modelId="{92EAD09C-61B2-4607-8ECF-728FAAF968BF}" type="pres">
      <dgm:prSet presAssocID="{AB5275EC-0DDF-4955-971B-4EB95E8673AD}" presName="sp" presStyleCnt="0"/>
      <dgm:spPr/>
    </dgm:pt>
    <dgm:pt modelId="{F510A5C1-0CB7-4A8E-874A-83713B7755D6}" type="pres">
      <dgm:prSet presAssocID="{0084AE05-BACA-49AC-A3EF-9338FAD40473}" presName="composite" presStyleCnt="0"/>
      <dgm:spPr/>
    </dgm:pt>
    <dgm:pt modelId="{6E62F5CD-F5E6-4679-B618-9578728C960F}" type="pres">
      <dgm:prSet presAssocID="{0084AE05-BACA-49AC-A3EF-9338FAD40473}" presName="parentText" presStyleLbl="alignNode1" presStyleIdx="1" presStyleCnt="4">
        <dgm:presLayoutVars>
          <dgm:chMax val="1"/>
          <dgm:bulletEnabled val="1"/>
        </dgm:presLayoutVars>
      </dgm:prSet>
      <dgm:spPr/>
    </dgm:pt>
    <dgm:pt modelId="{1A15F36D-2CA5-400B-966F-1A539FE55F9F}" type="pres">
      <dgm:prSet presAssocID="{0084AE05-BACA-49AC-A3EF-9338FAD40473}" presName="descendantText" presStyleLbl="alignAcc1" presStyleIdx="1" presStyleCnt="4" custLinFactNeighborX="-241" custLinFactNeighborY="19632">
        <dgm:presLayoutVars>
          <dgm:bulletEnabled val="1"/>
        </dgm:presLayoutVars>
      </dgm:prSet>
      <dgm:spPr/>
    </dgm:pt>
    <dgm:pt modelId="{A74F4D5E-CDAE-45DA-8E00-B284ECD488C3}" type="pres">
      <dgm:prSet presAssocID="{515BD586-7687-42C6-BF60-93325FE49E33}" presName="sp" presStyleCnt="0"/>
      <dgm:spPr/>
    </dgm:pt>
    <dgm:pt modelId="{69EF2B03-CD72-4AA0-911D-768A146B2EC1}" type="pres">
      <dgm:prSet presAssocID="{FFDA2AAD-92D4-42C0-9CC0-B527850DB6FC}" presName="composite" presStyleCnt="0"/>
      <dgm:spPr/>
    </dgm:pt>
    <dgm:pt modelId="{5A4F2B8A-161F-4265-99E3-9BF009BCB71C}" type="pres">
      <dgm:prSet presAssocID="{FFDA2AAD-92D4-42C0-9CC0-B527850DB6FC}" presName="parentText" presStyleLbl="alignNode1" presStyleIdx="2" presStyleCnt="4">
        <dgm:presLayoutVars>
          <dgm:chMax val="1"/>
          <dgm:bulletEnabled val="1"/>
        </dgm:presLayoutVars>
      </dgm:prSet>
      <dgm:spPr/>
    </dgm:pt>
    <dgm:pt modelId="{CC5C4958-6475-4FB4-AC13-B96D4035B85D}" type="pres">
      <dgm:prSet presAssocID="{FFDA2AAD-92D4-42C0-9CC0-B527850DB6FC}" presName="descendantText" presStyleLbl="alignAcc1" presStyleIdx="2" presStyleCnt="4">
        <dgm:presLayoutVars>
          <dgm:bulletEnabled val="1"/>
        </dgm:presLayoutVars>
      </dgm:prSet>
      <dgm:spPr/>
    </dgm:pt>
    <dgm:pt modelId="{B023FB42-3FBD-410F-B36C-195BA8AD954E}" type="pres">
      <dgm:prSet presAssocID="{FFF0BD03-ECD9-477F-A13D-6878A61C1D3B}" presName="sp" presStyleCnt="0"/>
      <dgm:spPr/>
    </dgm:pt>
    <dgm:pt modelId="{8A2C1BF3-60F9-4A18-903D-3E823644034F}" type="pres">
      <dgm:prSet presAssocID="{A7F2B207-6635-4F33-A971-D6828AA0C4A3}" presName="composite" presStyleCnt="0"/>
      <dgm:spPr/>
    </dgm:pt>
    <dgm:pt modelId="{1ED43477-872B-4A0F-BBF3-347C5715DBAB}" type="pres">
      <dgm:prSet presAssocID="{A7F2B207-6635-4F33-A971-D6828AA0C4A3}" presName="parentText" presStyleLbl="alignNode1" presStyleIdx="3" presStyleCnt="4">
        <dgm:presLayoutVars>
          <dgm:chMax val="1"/>
          <dgm:bulletEnabled val="1"/>
        </dgm:presLayoutVars>
      </dgm:prSet>
      <dgm:spPr/>
    </dgm:pt>
    <dgm:pt modelId="{AC816B37-4F4C-4326-A0AA-512D9F9584A3}" type="pres">
      <dgm:prSet presAssocID="{A7F2B207-6635-4F33-A971-D6828AA0C4A3}" presName="descendantText" presStyleLbl="alignAcc1" presStyleIdx="3" presStyleCnt="4" custScaleY="151161">
        <dgm:presLayoutVars>
          <dgm:bulletEnabled val="1"/>
        </dgm:presLayoutVars>
      </dgm:prSet>
      <dgm:spPr/>
    </dgm:pt>
  </dgm:ptLst>
  <dgm:cxnLst>
    <dgm:cxn modelId="{AD3A3300-69A2-4DA8-8C39-D1BCC65D1293}" type="presOf" srcId="{FFDA2AAD-92D4-42C0-9CC0-B527850DB6FC}" destId="{5A4F2B8A-161F-4265-99E3-9BF009BCB71C}" srcOrd="0" destOrd="0" presId="urn:microsoft.com/office/officeart/2005/8/layout/chevron2"/>
    <dgm:cxn modelId="{41970608-6F6D-4965-8722-92112A663062}" srcId="{FFDA2AAD-92D4-42C0-9CC0-B527850DB6FC}" destId="{0B1CF4C4-155C-4487-B29B-2FDE3F6C99A4}" srcOrd="0" destOrd="0" parTransId="{A0D2F7A0-91C2-4ABD-86E1-133C79177202}" sibTransId="{362A5BBA-2D91-4445-A4EC-227C2DACBCB0}"/>
    <dgm:cxn modelId="{C824D70E-1C81-4856-8FF7-96167CDFAB6E}" type="presOf" srcId="{A7F2B207-6635-4F33-A971-D6828AA0C4A3}" destId="{1ED43477-872B-4A0F-BBF3-347C5715DBAB}" srcOrd="0" destOrd="0" presId="urn:microsoft.com/office/officeart/2005/8/layout/chevron2"/>
    <dgm:cxn modelId="{824B071B-4BCD-4417-BFFA-BA89C6418C3D}" type="presOf" srcId="{F10F22EC-7932-46CE-A05E-91E09B577376}" destId="{7BB7EEFB-41FF-48D0-BE74-FCBC14F7F39C}" srcOrd="0" destOrd="0" presId="urn:microsoft.com/office/officeart/2005/8/layout/chevron2"/>
    <dgm:cxn modelId="{59252E1E-A648-432B-A3FD-7AF0B59F03FA}" type="presOf" srcId="{5174AF19-8A8B-4935-89D1-8DEAF71E740C}" destId="{AC816B37-4F4C-4326-A0AA-512D9F9584A3}" srcOrd="0" destOrd="0" presId="urn:microsoft.com/office/officeart/2005/8/layout/chevron2"/>
    <dgm:cxn modelId="{1128DB1E-7AF8-42D1-8903-19CA3AE2B29E}" srcId="{DA65334E-EFCE-40CF-BE24-1F8E304A2CAA}" destId="{A7F2B207-6635-4F33-A971-D6828AA0C4A3}" srcOrd="3" destOrd="0" parTransId="{CA667242-161E-4592-B9A7-0F38EBBAA18D}" sibTransId="{477BC71F-7CD3-4626-BC33-9F080046908F}"/>
    <dgm:cxn modelId="{F6D02E29-9E49-4E12-B50B-0A6AEFAB2AAB}" srcId="{DA65334E-EFCE-40CF-BE24-1F8E304A2CAA}" destId="{F10F22EC-7932-46CE-A05E-91E09B577376}" srcOrd="0" destOrd="0" parTransId="{960CFB22-5DC8-4F4B-915C-70EA6B8AA7CD}" sibTransId="{AB5275EC-0DDF-4955-971B-4EB95E8673AD}"/>
    <dgm:cxn modelId="{6C610770-4904-4E68-9F75-613C360DEB74}" srcId="{DA65334E-EFCE-40CF-BE24-1F8E304A2CAA}" destId="{FFDA2AAD-92D4-42C0-9CC0-B527850DB6FC}" srcOrd="2" destOrd="0" parTransId="{189550FA-96D8-401D-9C8F-99EF3191CDC7}" sibTransId="{FFF0BD03-ECD9-477F-A13D-6878A61C1D3B}"/>
    <dgm:cxn modelId="{4AA04655-4E15-48A0-AA3D-20ED7248CBC1}" type="presOf" srcId="{29FE4561-2973-4106-8BBE-E89F1698B170}" destId="{1A15F36D-2CA5-400B-966F-1A539FE55F9F}" srcOrd="0" destOrd="0" presId="urn:microsoft.com/office/officeart/2005/8/layout/chevron2"/>
    <dgm:cxn modelId="{0B0D3D86-5A9D-4D6A-9A75-71454B44844E}" srcId="{DA65334E-EFCE-40CF-BE24-1F8E304A2CAA}" destId="{0084AE05-BACA-49AC-A3EF-9338FAD40473}" srcOrd="1" destOrd="0" parTransId="{8221ABBB-35D5-452C-B07D-9711E58BE531}" sibTransId="{515BD586-7687-42C6-BF60-93325FE49E33}"/>
    <dgm:cxn modelId="{FF06D4BD-53C4-4BEA-9778-4BC98CB0920D}" type="presOf" srcId="{DA65334E-EFCE-40CF-BE24-1F8E304A2CAA}" destId="{A9D651CE-46AC-4761-8453-C6D1B6F6227E}" srcOrd="0" destOrd="0" presId="urn:microsoft.com/office/officeart/2005/8/layout/chevron2"/>
    <dgm:cxn modelId="{1A3E78C0-9456-4655-A6ED-0D7562C45BBE}" srcId="{0084AE05-BACA-49AC-A3EF-9338FAD40473}" destId="{29FE4561-2973-4106-8BBE-E89F1698B170}" srcOrd="0" destOrd="0" parTransId="{665F7395-211D-4644-9147-72EB76A30B10}" sibTransId="{DC0576C9-BA9C-4CA6-BB69-09CA1D2DC6D5}"/>
    <dgm:cxn modelId="{2414D0C3-3809-4550-9341-9EF78093565E}" type="presOf" srcId="{0084AE05-BACA-49AC-A3EF-9338FAD40473}" destId="{6E62F5CD-F5E6-4679-B618-9578728C960F}" srcOrd="0" destOrd="0" presId="urn:microsoft.com/office/officeart/2005/8/layout/chevron2"/>
    <dgm:cxn modelId="{113B11C4-B8A4-468D-85F9-D64D843B0052}" type="presOf" srcId="{0B1CF4C4-155C-4487-B29B-2FDE3F6C99A4}" destId="{CC5C4958-6475-4FB4-AC13-B96D4035B85D}" srcOrd="0" destOrd="0" presId="urn:microsoft.com/office/officeart/2005/8/layout/chevron2"/>
    <dgm:cxn modelId="{2D1FFEE7-D3D8-47A0-AEF7-29753F5033B9}" srcId="{A7F2B207-6635-4F33-A971-D6828AA0C4A3}" destId="{5174AF19-8A8B-4935-89D1-8DEAF71E740C}" srcOrd="0" destOrd="0" parTransId="{8373A913-DD96-40BE-B61E-6DF074DDF413}" sibTransId="{365A1564-9D6D-4064-B37A-8207DCA072BB}"/>
    <dgm:cxn modelId="{EC16BEED-225F-4564-A1B6-25F7CD124ABC}" srcId="{F10F22EC-7932-46CE-A05E-91E09B577376}" destId="{DFF8C153-0BD2-49CD-A82B-6584C72F5C08}" srcOrd="0" destOrd="0" parTransId="{AE57286E-345C-4EDC-8A59-FB706CA99304}" sibTransId="{11871071-AA43-478E-945C-2F82AED8854B}"/>
    <dgm:cxn modelId="{43AEA1F3-736B-47BB-B425-427C64B462E3}" type="presOf" srcId="{DFF8C153-0BD2-49CD-A82B-6584C72F5C08}" destId="{B49A2593-C30D-4C92-A226-E7E85CD3EAE4}" srcOrd="0" destOrd="0" presId="urn:microsoft.com/office/officeart/2005/8/layout/chevron2"/>
    <dgm:cxn modelId="{01A6556E-8A44-454F-A750-4D44AEDDAAE6}" type="presParOf" srcId="{A9D651CE-46AC-4761-8453-C6D1B6F6227E}" destId="{F986041C-9BDC-41B9-973D-AABD4FE8F6C5}" srcOrd="0" destOrd="0" presId="urn:microsoft.com/office/officeart/2005/8/layout/chevron2"/>
    <dgm:cxn modelId="{C35400D9-1E0B-42BA-86D4-83E3F6200109}" type="presParOf" srcId="{F986041C-9BDC-41B9-973D-AABD4FE8F6C5}" destId="{7BB7EEFB-41FF-48D0-BE74-FCBC14F7F39C}" srcOrd="0" destOrd="0" presId="urn:microsoft.com/office/officeart/2005/8/layout/chevron2"/>
    <dgm:cxn modelId="{30B86DFF-B554-4988-AA1D-DB4FD0CB89B5}" type="presParOf" srcId="{F986041C-9BDC-41B9-973D-AABD4FE8F6C5}" destId="{B49A2593-C30D-4C92-A226-E7E85CD3EAE4}" srcOrd="1" destOrd="0" presId="urn:microsoft.com/office/officeart/2005/8/layout/chevron2"/>
    <dgm:cxn modelId="{20948CFD-63DE-47C2-AAB2-ABA1D31D7277}" type="presParOf" srcId="{A9D651CE-46AC-4761-8453-C6D1B6F6227E}" destId="{92EAD09C-61B2-4607-8ECF-728FAAF968BF}" srcOrd="1" destOrd="0" presId="urn:microsoft.com/office/officeart/2005/8/layout/chevron2"/>
    <dgm:cxn modelId="{02A4CC39-1C38-4F2B-85C5-E22786128B91}" type="presParOf" srcId="{A9D651CE-46AC-4761-8453-C6D1B6F6227E}" destId="{F510A5C1-0CB7-4A8E-874A-83713B7755D6}" srcOrd="2" destOrd="0" presId="urn:microsoft.com/office/officeart/2005/8/layout/chevron2"/>
    <dgm:cxn modelId="{0AB164AD-1462-4AEB-BA96-7737B6B58047}" type="presParOf" srcId="{F510A5C1-0CB7-4A8E-874A-83713B7755D6}" destId="{6E62F5CD-F5E6-4679-B618-9578728C960F}" srcOrd="0" destOrd="0" presId="urn:microsoft.com/office/officeart/2005/8/layout/chevron2"/>
    <dgm:cxn modelId="{2DF80F8C-9ABC-42E3-B352-64169070F609}" type="presParOf" srcId="{F510A5C1-0CB7-4A8E-874A-83713B7755D6}" destId="{1A15F36D-2CA5-400B-966F-1A539FE55F9F}" srcOrd="1" destOrd="0" presId="urn:microsoft.com/office/officeart/2005/8/layout/chevron2"/>
    <dgm:cxn modelId="{6787EC1E-223D-4D93-B9F0-04641DA1A744}" type="presParOf" srcId="{A9D651CE-46AC-4761-8453-C6D1B6F6227E}" destId="{A74F4D5E-CDAE-45DA-8E00-B284ECD488C3}" srcOrd="3" destOrd="0" presId="urn:microsoft.com/office/officeart/2005/8/layout/chevron2"/>
    <dgm:cxn modelId="{6D7BA698-3D14-4DA8-8274-01AC5F5BA4E0}" type="presParOf" srcId="{A9D651CE-46AC-4761-8453-C6D1B6F6227E}" destId="{69EF2B03-CD72-4AA0-911D-768A146B2EC1}" srcOrd="4" destOrd="0" presId="urn:microsoft.com/office/officeart/2005/8/layout/chevron2"/>
    <dgm:cxn modelId="{00312E32-0A04-44F1-8DA9-09FEB218D767}" type="presParOf" srcId="{69EF2B03-CD72-4AA0-911D-768A146B2EC1}" destId="{5A4F2B8A-161F-4265-99E3-9BF009BCB71C}" srcOrd="0" destOrd="0" presId="urn:microsoft.com/office/officeart/2005/8/layout/chevron2"/>
    <dgm:cxn modelId="{B7B54D18-C190-4339-95E6-1FC26F14B370}" type="presParOf" srcId="{69EF2B03-CD72-4AA0-911D-768A146B2EC1}" destId="{CC5C4958-6475-4FB4-AC13-B96D4035B85D}" srcOrd="1" destOrd="0" presId="urn:microsoft.com/office/officeart/2005/8/layout/chevron2"/>
    <dgm:cxn modelId="{F888E9E4-B74C-48BB-8994-2CD1090BDA7B}" type="presParOf" srcId="{A9D651CE-46AC-4761-8453-C6D1B6F6227E}" destId="{B023FB42-3FBD-410F-B36C-195BA8AD954E}" srcOrd="5" destOrd="0" presId="urn:microsoft.com/office/officeart/2005/8/layout/chevron2"/>
    <dgm:cxn modelId="{C381A4FE-DCAA-409E-97F8-E899A6CC418E}" type="presParOf" srcId="{A9D651CE-46AC-4761-8453-C6D1B6F6227E}" destId="{8A2C1BF3-60F9-4A18-903D-3E823644034F}" srcOrd="6" destOrd="0" presId="urn:microsoft.com/office/officeart/2005/8/layout/chevron2"/>
    <dgm:cxn modelId="{F93DFAD0-D50A-4318-977A-06115C6BB4B2}" type="presParOf" srcId="{8A2C1BF3-60F9-4A18-903D-3E823644034F}" destId="{1ED43477-872B-4A0F-BBF3-347C5715DBAB}" srcOrd="0" destOrd="0" presId="urn:microsoft.com/office/officeart/2005/8/layout/chevron2"/>
    <dgm:cxn modelId="{4A6CA73C-0B8C-49E7-9E78-B802644CEFA4}" type="presParOf" srcId="{8A2C1BF3-60F9-4A18-903D-3E823644034F}" destId="{AC816B37-4F4C-4326-A0AA-512D9F9584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0D087-AE8A-4839-A6E2-6A75EEFAAF88}">
      <dsp:nvSpPr>
        <dsp:cNvPr id="0" name=""/>
        <dsp:cNvSpPr/>
      </dsp:nvSpPr>
      <dsp:spPr>
        <a:xfrm rot="5400000">
          <a:off x="-123695" y="126263"/>
          <a:ext cx="824637" cy="577246"/>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291190"/>
        <a:ext cx="577246" cy="247391"/>
      </dsp:txXfrm>
    </dsp:sp>
    <dsp:sp modelId="{05821EC4-4B27-4F46-B6DE-1078236103B5}">
      <dsp:nvSpPr>
        <dsp:cNvPr id="0" name=""/>
        <dsp:cNvSpPr/>
      </dsp:nvSpPr>
      <dsp:spPr>
        <a:xfrm rot="5400000">
          <a:off x="2520945" y="-1941131"/>
          <a:ext cx="536014" cy="4423413"/>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Times New Roman" pitchFamily="18" charset="0"/>
              <a:cs typeface="Times New Roman" pitchFamily="18" charset="0"/>
            </a:rPr>
            <a:t>Академічна довідка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a:latin typeface="Times New Roman" pitchFamily="18" charset="0"/>
              <a:cs typeface="Times New Roman" pitchFamily="18" charset="0"/>
            </a:rPr>
            <a:t>Довідка про верифікацію наукових публікацій</a:t>
          </a:r>
          <a:endParaRPr lang="ru-RU" sz="1600" kern="1200" dirty="0">
            <a:latin typeface="Times New Roman" pitchFamily="18" charset="0"/>
            <a:cs typeface="Times New Roman" pitchFamily="18" charset="0"/>
          </a:endParaRPr>
        </a:p>
      </dsp:txBody>
      <dsp:txXfrm rot="-5400000">
        <a:off x="577246" y="28734"/>
        <a:ext cx="4397247" cy="483682"/>
      </dsp:txXfrm>
    </dsp:sp>
    <dsp:sp modelId="{574074A6-00A9-4F66-8E2F-A097CB86EC88}">
      <dsp:nvSpPr>
        <dsp:cNvPr id="0" name=""/>
        <dsp:cNvSpPr/>
      </dsp:nvSpPr>
      <dsp:spPr>
        <a:xfrm rot="5400000">
          <a:off x="-123695" y="829654"/>
          <a:ext cx="824637" cy="577246"/>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994581"/>
        <a:ext cx="577246" cy="247391"/>
      </dsp:txXfrm>
    </dsp:sp>
    <dsp:sp modelId="{FA53C73C-2982-4779-802E-88FBA0A21F76}">
      <dsp:nvSpPr>
        <dsp:cNvPr id="0" name=""/>
        <dsp:cNvSpPr/>
      </dsp:nvSpPr>
      <dsp:spPr>
        <a:xfrm rot="5400000">
          <a:off x="2520945" y="-1237740"/>
          <a:ext cx="536014" cy="4423413"/>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Times New Roman" pitchFamily="18" charset="0"/>
              <a:cs typeface="Times New Roman" pitchFamily="18" charset="0"/>
            </a:rPr>
            <a:t>Висновок наукового керівника </a:t>
          </a:r>
          <a:r>
            <a:rPr lang="en-US" sz="1600" kern="1200" dirty="0">
              <a:latin typeface="Times New Roman" pitchFamily="18" charset="0"/>
              <a:cs typeface="Times New Roman" pitchFamily="18" charset="0"/>
            </a:rPr>
            <a:t>/</a:t>
          </a:r>
          <a:r>
            <a:rPr lang="uk-UA" sz="1600" kern="1200" dirty="0">
              <a:latin typeface="Times New Roman" pitchFamily="18" charset="0"/>
              <a:cs typeface="Times New Roman" pitchFamily="18" charset="0"/>
            </a:rPr>
            <a:t> структурного підрозділу (1 примірник)</a:t>
          </a:r>
          <a:endParaRPr lang="ru-RU" sz="1600" kern="1200" dirty="0">
            <a:latin typeface="Times New Roman" pitchFamily="18" charset="0"/>
            <a:cs typeface="Times New Roman" pitchFamily="18" charset="0"/>
          </a:endParaRPr>
        </a:p>
      </dsp:txBody>
      <dsp:txXfrm rot="-5400000">
        <a:off x="577246" y="732125"/>
        <a:ext cx="4397247" cy="483682"/>
      </dsp:txXfrm>
    </dsp:sp>
    <dsp:sp modelId="{58D82654-9B7B-4701-AD52-F908CC8A6F0D}">
      <dsp:nvSpPr>
        <dsp:cNvPr id="0" name=""/>
        <dsp:cNvSpPr/>
      </dsp:nvSpPr>
      <dsp:spPr>
        <a:xfrm rot="5400000">
          <a:off x="-123695" y="1533045"/>
          <a:ext cx="824637" cy="577246"/>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1697972"/>
        <a:ext cx="577246" cy="247391"/>
      </dsp:txXfrm>
    </dsp:sp>
    <dsp:sp modelId="{BC7FE7DD-1349-41A0-9C35-A2BDF7E5CAAA}">
      <dsp:nvSpPr>
        <dsp:cNvPr id="0" name=""/>
        <dsp:cNvSpPr/>
      </dsp:nvSpPr>
      <dsp:spPr>
        <a:xfrm rot="5400000">
          <a:off x="2520945" y="-534349"/>
          <a:ext cx="536014" cy="4423413"/>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Times New Roman" pitchFamily="18" charset="0"/>
              <a:cs typeface="Times New Roman" pitchFamily="18" charset="0"/>
            </a:rPr>
            <a:t>Копія диплома магістра (спеціаліста)</a:t>
          </a:r>
          <a:endParaRPr lang="ru-RU" sz="1600" kern="1200" dirty="0">
            <a:latin typeface="Times New Roman" pitchFamily="18" charset="0"/>
            <a:cs typeface="Times New Roman" pitchFamily="18" charset="0"/>
          </a:endParaRPr>
        </a:p>
      </dsp:txBody>
      <dsp:txXfrm rot="-5400000">
        <a:off x="577246" y="1435516"/>
        <a:ext cx="4397247" cy="483682"/>
      </dsp:txXfrm>
    </dsp:sp>
    <dsp:sp modelId="{911FB568-2775-4B6F-9586-50A8EA684018}">
      <dsp:nvSpPr>
        <dsp:cNvPr id="0" name=""/>
        <dsp:cNvSpPr/>
      </dsp:nvSpPr>
      <dsp:spPr>
        <a:xfrm rot="5400000">
          <a:off x="-123695" y="2236437"/>
          <a:ext cx="824637" cy="577246"/>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2401364"/>
        <a:ext cx="577246" cy="247391"/>
      </dsp:txXfrm>
    </dsp:sp>
    <dsp:sp modelId="{3930833A-C2EC-4A78-B460-FF9BD4BAE30E}">
      <dsp:nvSpPr>
        <dsp:cNvPr id="0" name=""/>
        <dsp:cNvSpPr/>
      </dsp:nvSpPr>
      <dsp:spPr>
        <a:xfrm rot="5400000">
          <a:off x="2520945" y="169041"/>
          <a:ext cx="536014" cy="4423413"/>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Times New Roman" pitchFamily="18" charset="0"/>
              <a:cs typeface="Times New Roman" pitchFamily="18" charset="0"/>
            </a:rPr>
            <a:t>Копії наукових публікацій здобувача</a:t>
          </a:r>
          <a:endParaRPr lang="ru-RU" sz="1600" kern="1200" dirty="0">
            <a:latin typeface="Times New Roman" pitchFamily="18" charset="0"/>
            <a:cs typeface="Times New Roman" pitchFamily="18" charset="0"/>
          </a:endParaRPr>
        </a:p>
      </dsp:txBody>
      <dsp:txXfrm rot="-5400000">
        <a:off x="577246" y="2138906"/>
        <a:ext cx="4397247" cy="483682"/>
      </dsp:txXfrm>
    </dsp:sp>
    <dsp:sp modelId="{8A82031D-0FD6-4459-BC4C-E996607DE92B}">
      <dsp:nvSpPr>
        <dsp:cNvPr id="0" name=""/>
        <dsp:cNvSpPr/>
      </dsp:nvSpPr>
      <dsp:spPr>
        <a:xfrm rot="5400000">
          <a:off x="-123695" y="2939828"/>
          <a:ext cx="824637" cy="577246"/>
        </a:xfrm>
        <a:prstGeom prst="chevron">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3104755"/>
        <a:ext cx="577246" cy="247391"/>
      </dsp:txXfrm>
    </dsp:sp>
    <dsp:sp modelId="{C9DD8803-589D-4876-9628-0A6B8FFDD9F5}">
      <dsp:nvSpPr>
        <dsp:cNvPr id="0" name=""/>
        <dsp:cNvSpPr/>
      </dsp:nvSpPr>
      <dsp:spPr>
        <a:xfrm rot="5400000">
          <a:off x="2520945" y="872432"/>
          <a:ext cx="536014" cy="4423413"/>
        </a:xfrm>
        <a:prstGeom prst="round2Same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Times New Roman" pitchFamily="18" charset="0"/>
              <a:cs typeface="Times New Roman" pitchFamily="18" charset="0"/>
            </a:rPr>
            <a:t>Рукопис дисертації (електронний варіант)</a:t>
          </a:r>
          <a:r>
            <a:rPr lang="ru-RU" sz="1600" kern="1200" dirty="0">
              <a:latin typeface="Times New Roman" pitchFamily="18" charset="0"/>
              <a:cs typeface="Times New Roman" pitchFamily="18" charset="0"/>
            </a:rPr>
            <a:t> </a:t>
          </a:r>
        </a:p>
      </dsp:txBody>
      <dsp:txXfrm rot="-5400000">
        <a:off x="577246" y="2842297"/>
        <a:ext cx="4397247" cy="483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4F5E-A3F1-4F52-8637-C0828D898168}">
      <dsp:nvSpPr>
        <dsp:cNvPr id="0" name=""/>
        <dsp:cNvSpPr/>
      </dsp:nvSpPr>
      <dsp:spPr>
        <a:xfrm rot="5400000">
          <a:off x="-148043" y="255886"/>
          <a:ext cx="986953" cy="690867"/>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anose="02020603050405020304" pitchFamily="18" charset="0"/>
            <a:cs typeface="Times New Roman" panose="02020603050405020304" pitchFamily="18" charset="0"/>
          </a:endParaRPr>
        </a:p>
      </dsp:txBody>
      <dsp:txXfrm rot="-5400000">
        <a:off x="1" y="453277"/>
        <a:ext cx="690867" cy="296086"/>
      </dsp:txXfrm>
    </dsp:sp>
    <dsp:sp modelId="{C407BCCE-94CD-420D-9FB4-1353F8FA7694}">
      <dsp:nvSpPr>
        <dsp:cNvPr id="0" name=""/>
        <dsp:cNvSpPr/>
      </dsp:nvSpPr>
      <dsp:spPr>
        <a:xfrm rot="5400000">
          <a:off x="4231798" y="-3551747"/>
          <a:ext cx="849635" cy="7953130"/>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1" kern="1200" dirty="0">
              <a:latin typeface="Times New Roman" panose="02020603050405020304" pitchFamily="18" charset="0"/>
              <a:cs typeface="Times New Roman" panose="02020603050405020304" pitchFamily="18" charset="0"/>
            </a:rPr>
            <a:t>доцільність залучення фахівців </a:t>
          </a:r>
          <a:r>
            <a:rPr lang="uk-UA" sz="1600" kern="1200" dirty="0">
              <a:latin typeface="Times New Roman" panose="02020603050405020304" pitchFamily="18" charset="0"/>
              <a:cs typeface="Times New Roman" panose="02020603050405020304" pitchFamily="18" charset="0"/>
            </a:rPr>
            <a:t>за профілем суміжних кафедр для обговорення дисертації здобувача;</a:t>
          </a:r>
          <a:endParaRPr lang="ru-RU" sz="1600" kern="1200" dirty="0">
            <a:latin typeface="Times New Roman" panose="02020603050405020304" pitchFamily="18" charset="0"/>
            <a:cs typeface="Times New Roman" panose="02020603050405020304" pitchFamily="18" charset="0"/>
          </a:endParaRPr>
        </a:p>
      </dsp:txBody>
      <dsp:txXfrm rot="-5400000">
        <a:off x="680051" y="41476"/>
        <a:ext cx="7911654" cy="766683"/>
      </dsp:txXfrm>
    </dsp:sp>
    <dsp:sp modelId="{69412CD2-C9BC-41C2-BC1D-36852ECE6813}">
      <dsp:nvSpPr>
        <dsp:cNvPr id="0" name=""/>
        <dsp:cNvSpPr/>
      </dsp:nvSpPr>
      <dsp:spPr>
        <a:xfrm rot="5400000">
          <a:off x="-148043" y="1278896"/>
          <a:ext cx="986953" cy="690867"/>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anose="02020603050405020304" pitchFamily="18" charset="0"/>
            <a:cs typeface="Times New Roman" panose="02020603050405020304" pitchFamily="18" charset="0"/>
          </a:endParaRPr>
        </a:p>
      </dsp:txBody>
      <dsp:txXfrm rot="-5400000">
        <a:off x="1" y="1476287"/>
        <a:ext cx="690867" cy="296086"/>
      </dsp:txXfrm>
    </dsp:sp>
    <dsp:sp modelId="{AFA8B8CB-0532-4FAA-837D-DEC72DFE1ED0}">
      <dsp:nvSpPr>
        <dsp:cNvPr id="0" name=""/>
        <dsp:cNvSpPr/>
      </dsp:nvSpPr>
      <dsp:spPr>
        <a:xfrm rot="5400000">
          <a:off x="4201782" y="-2440104"/>
          <a:ext cx="931300" cy="7953130"/>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1" kern="1200" dirty="0">
              <a:latin typeface="Times New Roman" panose="02020603050405020304" pitchFamily="18" charset="0"/>
              <a:cs typeface="Times New Roman" panose="02020603050405020304" pitchFamily="18" charset="0"/>
            </a:rPr>
            <a:t>визначення дати проведення засідання </a:t>
          </a:r>
          <a:r>
            <a:rPr lang="uk-UA" sz="1600" kern="1200" dirty="0">
              <a:latin typeface="Times New Roman" panose="02020603050405020304" pitchFamily="18" charset="0"/>
              <a:cs typeface="Times New Roman" panose="02020603050405020304" pitchFamily="18" charset="0"/>
            </a:rPr>
            <a:t>структурного підрозділу (кафедри) Університету </a:t>
          </a:r>
          <a:r>
            <a:rPr lang="uk-UA" sz="1600" b="1" kern="1200" dirty="0">
              <a:latin typeface="Times New Roman" panose="02020603050405020304" pitchFamily="18" charset="0"/>
              <a:cs typeface="Times New Roman" panose="02020603050405020304" pitchFamily="18" charset="0"/>
            </a:rPr>
            <a:t>для публічної презентації здобувачем наукових результатів дисертації та її обговорення</a:t>
          </a:r>
          <a:r>
            <a:rPr lang="uk-UA" sz="1600" kern="1200" dirty="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rot="-5400000">
        <a:off x="690867" y="1116273"/>
        <a:ext cx="7907668" cy="840376"/>
      </dsp:txXfrm>
    </dsp:sp>
    <dsp:sp modelId="{AFE0EA9D-E00D-4F0B-AD1C-070C417C1B12}">
      <dsp:nvSpPr>
        <dsp:cNvPr id="0" name=""/>
        <dsp:cNvSpPr/>
      </dsp:nvSpPr>
      <dsp:spPr>
        <a:xfrm rot="5400000">
          <a:off x="-148043" y="2258824"/>
          <a:ext cx="986953" cy="690867"/>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anose="02020603050405020304" pitchFamily="18" charset="0"/>
            <a:cs typeface="Times New Roman" panose="02020603050405020304" pitchFamily="18" charset="0"/>
          </a:endParaRPr>
        </a:p>
      </dsp:txBody>
      <dsp:txXfrm rot="-5400000">
        <a:off x="1" y="2456215"/>
        <a:ext cx="690867" cy="296086"/>
      </dsp:txXfrm>
    </dsp:sp>
    <dsp:sp modelId="{B9EFED66-F572-4D1F-A9FE-713E317239DC}">
      <dsp:nvSpPr>
        <dsp:cNvPr id="0" name=""/>
        <dsp:cNvSpPr/>
      </dsp:nvSpPr>
      <dsp:spPr>
        <a:xfrm rot="5400000">
          <a:off x="4209472" y="-1416591"/>
          <a:ext cx="845138" cy="7953130"/>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1" kern="1200" dirty="0">
              <a:latin typeface="Times New Roman" panose="02020603050405020304" pitchFamily="18" charset="0"/>
              <a:cs typeface="Times New Roman" panose="02020603050405020304" pitchFamily="18" charset="0"/>
            </a:rPr>
            <a:t>призначення головуючого </a:t>
          </a:r>
          <a:r>
            <a:rPr lang="uk-UA" sz="1600" kern="1200" dirty="0">
              <a:latin typeface="Times New Roman" panose="02020603050405020304" pitchFamily="18" charset="0"/>
              <a:cs typeface="Times New Roman" panose="02020603050405020304" pitchFamily="18" charset="0"/>
            </a:rPr>
            <a:t>на засіданні структурного підрозділу (кафедри) Університету та покладання на нього відповідальності за організацію та проведення публічної презентації здобувачем наукових результатів дисертації та її обговорення;</a:t>
          </a:r>
          <a:endParaRPr lang="ru-RU" sz="1600" kern="1200" dirty="0">
            <a:latin typeface="Times New Roman" panose="02020603050405020304" pitchFamily="18" charset="0"/>
            <a:cs typeface="Times New Roman" panose="02020603050405020304" pitchFamily="18" charset="0"/>
          </a:endParaRPr>
        </a:p>
      </dsp:txBody>
      <dsp:txXfrm rot="-5400000">
        <a:off x="655476" y="2178661"/>
        <a:ext cx="7911874" cy="762626"/>
      </dsp:txXfrm>
    </dsp:sp>
    <dsp:sp modelId="{09124F0A-3A7D-4665-B196-1340F438E28C}">
      <dsp:nvSpPr>
        <dsp:cNvPr id="0" name=""/>
        <dsp:cNvSpPr/>
      </dsp:nvSpPr>
      <dsp:spPr>
        <a:xfrm rot="5400000">
          <a:off x="-148043" y="3136944"/>
          <a:ext cx="986953" cy="690867"/>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anose="02020603050405020304" pitchFamily="18" charset="0"/>
            <a:cs typeface="Times New Roman" panose="02020603050405020304" pitchFamily="18" charset="0"/>
          </a:endParaRPr>
        </a:p>
      </dsp:txBody>
      <dsp:txXfrm rot="-5400000">
        <a:off x="1" y="3334335"/>
        <a:ext cx="690867" cy="296086"/>
      </dsp:txXfrm>
    </dsp:sp>
    <dsp:sp modelId="{7B3B117C-5E15-4A04-8E42-27DAD7A301E5}">
      <dsp:nvSpPr>
        <dsp:cNvPr id="0" name=""/>
        <dsp:cNvSpPr/>
      </dsp:nvSpPr>
      <dsp:spPr>
        <a:xfrm rot="5400000">
          <a:off x="4346672" y="-543616"/>
          <a:ext cx="641519" cy="7953130"/>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1" kern="1200" dirty="0">
              <a:latin typeface="Times New Roman" panose="02020603050405020304" pitchFamily="18" charset="0"/>
              <a:cs typeface="Times New Roman" panose="02020603050405020304" pitchFamily="18" charset="0"/>
            </a:rPr>
            <a:t>призначення секретаря </a:t>
          </a:r>
          <a:r>
            <a:rPr lang="uk-UA" sz="1600" kern="1200" dirty="0">
              <a:latin typeface="Times New Roman" panose="02020603050405020304" pitchFamily="18" charset="0"/>
              <a:cs typeface="Times New Roman" panose="02020603050405020304" pitchFamily="18" charset="0"/>
            </a:rPr>
            <a:t>такого засідання та покладання на нього відповідальності за підготовку протоколу засідання; </a:t>
          </a:r>
          <a:endParaRPr lang="ru-RU" sz="1600" kern="1200" dirty="0">
            <a:latin typeface="Times New Roman" panose="02020603050405020304" pitchFamily="18" charset="0"/>
            <a:cs typeface="Times New Roman" panose="02020603050405020304" pitchFamily="18" charset="0"/>
          </a:endParaRPr>
        </a:p>
      </dsp:txBody>
      <dsp:txXfrm rot="-5400000">
        <a:off x="690867" y="3143505"/>
        <a:ext cx="7921814" cy="578887"/>
      </dsp:txXfrm>
    </dsp:sp>
    <dsp:sp modelId="{7B5D92AE-DA95-48A2-BCD3-5DDBA7930184}">
      <dsp:nvSpPr>
        <dsp:cNvPr id="0" name=""/>
        <dsp:cNvSpPr/>
      </dsp:nvSpPr>
      <dsp:spPr>
        <a:xfrm rot="5400000">
          <a:off x="-148043" y="4015063"/>
          <a:ext cx="986953" cy="690867"/>
        </a:xfrm>
        <a:prstGeom prst="chevron">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anose="02020603050405020304" pitchFamily="18" charset="0"/>
            <a:cs typeface="Times New Roman" panose="02020603050405020304" pitchFamily="18" charset="0"/>
          </a:endParaRPr>
        </a:p>
      </dsp:txBody>
      <dsp:txXfrm rot="-5400000">
        <a:off x="1" y="4212454"/>
        <a:ext cx="690867" cy="296086"/>
      </dsp:txXfrm>
    </dsp:sp>
    <dsp:sp modelId="{193FE34D-2445-4A9F-B903-5560E3B7537B}">
      <dsp:nvSpPr>
        <dsp:cNvPr id="0" name=""/>
        <dsp:cNvSpPr/>
      </dsp:nvSpPr>
      <dsp:spPr>
        <a:xfrm rot="5400000">
          <a:off x="4388782" y="211215"/>
          <a:ext cx="557301" cy="7953130"/>
        </a:xfrm>
        <a:prstGeom prst="round2Same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1" kern="1200" dirty="0">
              <a:latin typeface="Times New Roman" panose="02020603050405020304" pitchFamily="18" charset="0"/>
              <a:cs typeface="Times New Roman" panose="02020603050405020304" pitchFamily="18" charset="0"/>
            </a:rPr>
            <a:t>призначення двох рецензентів</a:t>
          </a:r>
          <a:r>
            <a:rPr lang="uk-UA" sz="1600" kern="1200" dirty="0">
              <a:latin typeface="Times New Roman" panose="02020603050405020304" pitchFamily="18" charset="0"/>
              <a:cs typeface="Times New Roman" panose="02020603050405020304" pitchFamily="18" charset="0"/>
            </a:rPr>
            <a:t>, які візьмуть участь у засіданні та кандидатури яких пропонуватимуться до складу ради.</a:t>
          </a:r>
          <a:endParaRPr lang="ru-RU" sz="1600" kern="1200" dirty="0">
            <a:latin typeface="Times New Roman" panose="02020603050405020304" pitchFamily="18" charset="0"/>
            <a:cs typeface="Times New Roman" panose="02020603050405020304" pitchFamily="18" charset="0"/>
          </a:endParaRPr>
        </a:p>
      </dsp:txBody>
      <dsp:txXfrm rot="-5400000">
        <a:off x="690868" y="3936335"/>
        <a:ext cx="7925925" cy="502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66AF9-536D-4A11-BA7A-EB8BF250494B}">
      <dsp:nvSpPr>
        <dsp:cNvPr id="0" name=""/>
        <dsp:cNvSpPr/>
      </dsp:nvSpPr>
      <dsp:spPr>
        <a:xfrm rot="10800000">
          <a:off x="2197207" y="457"/>
          <a:ext cx="7661651" cy="1069571"/>
        </a:xfrm>
        <a:prstGeom prst="homePlat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652" tIns="53340" rIns="99568" bIns="5334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У випадку виробничої необхідності засідання проводиться у змішаному форматі                з використанням засобів </a:t>
          </a:r>
          <a:r>
            <a:rPr lang="uk-UA" sz="1400" kern="1200" dirty="0" err="1">
              <a:latin typeface="Times New Roman" panose="02020603050405020304" pitchFamily="18" charset="0"/>
              <a:cs typeface="Times New Roman" panose="02020603050405020304" pitchFamily="18" charset="0"/>
            </a:rPr>
            <a:t>відеозв’язку</a:t>
          </a:r>
          <a:r>
            <a:rPr lang="uk-UA" sz="1400" kern="1200" dirty="0">
              <a:latin typeface="Times New Roman" panose="02020603050405020304" pitchFamily="18" charset="0"/>
              <a:cs typeface="Times New Roman" panose="02020603050405020304" pitchFamily="18" charset="0"/>
            </a:rPr>
            <a:t> в режимі реального часу (за допомогою застосунку «</a:t>
          </a:r>
          <a:r>
            <a:rPr lang="en-US" sz="1400" kern="1200" dirty="0">
              <a:latin typeface="Times New Roman" panose="02020603050405020304" pitchFamily="18" charset="0"/>
              <a:cs typeface="Times New Roman" panose="02020603050405020304" pitchFamily="18" charset="0"/>
            </a:rPr>
            <a:t>Microsoft Teams</a:t>
          </a:r>
          <a:r>
            <a:rPr lang="uk-UA" sz="1400" kern="1200" dirty="0">
              <a:latin typeface="Times New Roman" panose="02020603050405020304" pitchFamily="18" charset="0"/>
              <a:cs typeface="Times New Roman" panose="02020603050405020304" pitchFamily="18" charset="0"/>
            </a:rPr>
            <a:t>» програмного пакету </a:t>
          </a:r>
          <a:r>
            <a:rPr lang="en-US" sz="1400" kern="1200" dirty="0">
              <a:latin typeface="Times New Roman" panose="02020603050405020304" pitchFamily="18" charset="0"/>
              <a:cs typeface="Times New Roman" panose="02020603050405020304" pitchFamily="18" charset="0"/>
            </a:rPr>
            <a:t>Office</a:t>
          </a:r>
          <a:r>
            <a:rPr lang="uk-UA" sz="1400" kern="1200" dirty="0">
              <a:latin typeface="Times New Roman" panose="02020603050405020304" pitchFamily="18" charset="0"/>
              <a:cs typeface="Times New Roman" panose="02020603050405020304" pitchFamily="18" charset="0"/>
            </a:rPr>
            <a:t> 365) </a:t>
          </a:r>
          <a:r>
            <a:rPr lang="uk-UA" sz="1400" b="1" kern="1200" dirty="0">
              <a:latin typeface="Times New Roman" panose="02020603050405020304" pitchFamily="18" charset="0"/>
              <a:cs typeface="Times New Roman" panose="02020603050405020304" pitchFamily="18" charset="0"/>
            </a:rPr>
            <a:t>за умови участі в </a:t>
          </a:r>
          <a:r>
            <a:rPr lang="uk-UA" sz="1400" b="1" kern="1200" dirty="0" err="1">
              <a:latin typeface="Times New Roman" panose="02020603050405020304" pitchFamily="18" charset="0"/>
              <a:cs typeface="Times New Roman" panose="02020603050405020304" pitchFamily="18" charset="0"/>
            </a:rPr>
            <a:t>офлайн</a:t>
          </a:r>
          <a:r>
            <a:rPr lang="uk-UA" sz="1400" b="1" kern="1200" dirty="0">
              <a:latin typeface="Times New Roman" panose="02020603050405020304" pitchFamily="18" charset="0"/>
              <a:cs typeface="Times New Roman" panose="02020603050405020304" pitchFamily="18" charset="0"/>
            </a:rPr>
            <a:t> форматі головуючого засідання, рецензентів та здобувача</a:t>
          </a:r>
        </a:p>
      </dsp:txBody>
      <dsp:txXfrm rot="10800000">
        <a:off x="2464600" y="457"/>
        <a:ext cx="7394258" cy="1069571"/>
      </dsp:txXfrm>
    </dsp:sp>
    <dsp:sp modelId="{12F778B2-C7E3-43F1-8E50-C0022F4448F3}">
      <dsp:nvSpPr>
        <dsp:cNvPr id="0" name=""/>
        <dsp:cNvSpPr/>
      </dsp:nvSpPr>
      <dsp:spPr>
        <a:xfrm>
          <a:off x="1662421" y="457"/>
          <a:ext cx="1069571" cy="1069571"/>
        </a:xfrm>
        <a:prstGeom prst="ellipse">
          <a:avLst/>
        </a:prstGeom>
        <a:blipFill rotWithShape="1">
          <a:blip xmlns:r="http://schemas.openxmlformats.org/officeDocument/2006/relationships" r:embed="rId1"/>
          <a:srcRect/>
          <a:stretch>
            <a:fillRect l="-4000" r="-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5B09917-5454-48FD-BCCE-8EBE032EC3AB}">
      <dsp:nvSpPr>
        <dsp:cNvPr id="0" name=""/>
        <dsp:cNvSpPr/>
      </dsp:nvSpPr>
      <dsp:spPr>
        <a:xfrm rot="10800000">
          <a:off x="2197207" y="1337422"/>
          <a:ext cx="7661651" cy="1069571"/>
        </a:xfrm>
        <a:prstGeom prst="homePlat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652" tIns="53340" rIns="99568"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Обговорення дисертації повинно мати характер відкритої наукової дискусії, в якій зобов’язані взяти участь головуючий та рецензенти, а також не менше половини присутніх на засіданні</a:t>
          </a:r>
          <a:r>
            <a:rPr lang="uk-UA" sz="1400" kern="1200" dirty="0">
              <a:latin typeface="Times New Roman" panose="02020603050405020304" pitchFamily="18" charset="0"/>
              <a:cs typeface="Times New Roman" panose="02020603050405020304" pitchFamily="18" charset="0"/>
            </a:rPr>
            <a:t>. Під час презентації здобувачем наукових результатів дисертації та її обговорення забезпечується </a:t>
          </a:r>
          <a:r>
            <a:rPr lang="uk-UA" sz="1400" b="1" kern="1200" dirty="0" err="1">
              <a:latin typeface="Times New Roman" panose="02020603050405020304" pitchFamily="18" charset="0"/>
              <a:cs typeface="Times New Roman" panose="02020603050405020304" pitchFamily="18" charset="0"/>
            </a:rPr>
            <a:t>аудіофіксація</a:t>
          </a:r>
          <a:r>
            <a:rPr lang="uk-UA" sz="1400" b="1" kern="1200" dirty="0">
              <a:latin typeface="Times New Roman" panose="02020603050405020304" pitchFamily="18" charset="0"/>
              <a:cs typeface="Times New Roman" panose="02020603050405020304" pitchFamily="18" charset="0"/>
            </a:rPr>
            <a:t> (запис фонограми) та/або </a:t>
          </a:r>
          <a:r>
            <a:rPr lang="uk-UA" sz="1400" b="1" kern="1200" dirty="0" err="1">
              <a:latin typeface="Times New Roman" panose="02020603050405020304" pitchFamily="18" charset="0"/>
              <a:cs typeface="Times New Roman" panose="02020603050405020304" pitchFamily="18" charset="0"/>
            </a:rPr>
            <a:t>відеофіксація</a:t>
          </a:r>
          <a:endParaRPr lang="uk-UA" sz="1400" kern="1200" dirty="0">
            <a:latin typeface="Times New Roman" panose="02020603050405020304" pitchFamily="18" charset="0"/>
            <a:cs typeface="Times New Roman" panose="02020603050405020304" pitchFamily="18" charset="0"/>
          </a:endParaRPr>
        </a:p>
      </dsp:txBody>
      <dsp:txXfrm rot="10800000">
        <a:off x="2464600" y="1337422"/>
        <a:ext cx="7394258" cy="1069571"/>
      </dsp:txXfrm>
    </dsp:sp>
    <dsp:sp modelId="{9F9A1186-6FCA-45D5-86B8-746682C3263A}">
      <dsp:nvSpPr>
        <dsp:cNvPr id="0" name=""/>
        <dsp:cNvSpPr/>
      </dsp:nvSpPr>
      <dsp:spPr>
        <a:xfrm>
          <a:off x="1662421" y="1337422"/>
          <a:ext cx="1069571" cy="1069571"/>
        </a:xfrm>
        <a:prstGeom prst="ellipse">
          <a:avLst/>
        </a:prstGeom>
        <a:blipFill rotWithShape="1">
          <a:blip xmlns:r="http://schemas.openxmlformats.org/officeDocument/2006/relationships" r:embed="rId2"/>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3C9C840-A542-4FEC-B056-D0DFB52A3218}">
      <dsp:nvSpPr>
        <dsp:cNvPr id="0" name=""/>
        <dsp:cNvSpPr/>
      </dsp:nvSpPr>
      <dsp:spPr>
        <a:xfrm rot="10800000">
          <a:off x="2197207" y="2674386"/>
          <a:ext cx="7661651" cy="1069571"/>
        </a:xfrm>
        <a:prstGeom prst="homePlat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652" tIns="53340" rIns="99568" bIns="5334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Результати обговорення та проведення презентації відображаються у                               </a:t>
          </a:r>
          <a:r>
            <a:rPr lang="uk-UA" sz="1400" b="1" kern="1200" dirty="0">
              <a:latin typeface="Times New Roman" panose="02020603050405020304" pitchFamily="18" charset="0"/>
              <a:cs typeface="Times New Roman" panose="02020603050405020304" pitchFamily="18" charset="0"/>
            </a:rPr>
            <a:t>висновку про наукову новизну, теоретичне та практичне значення результатів дисертації</a:t>
          </a:r>
          <a:r>
            <a:rPr lang="uk-UA" sz="1400" kern="1200" dirty="0">
              <a:latin typeface="Times New Roman" panose="02020603050405020304" pitchFamily="18" charset="0"/>
              <a:cs typeface="Times New Roman" panose="02020603050405020304" pitchFamily="18" charset="0"/>
            </a:rPr>
            <a:t>, який підписується головуючим на засіданні структурного підрозділу (кафедри) Університету (у 2 примірниках) </a:t>
          </a:r>
        </a:p>
      </dsp:txBody>
      <dsp:txXfrm rot="10800000">
        <a:off x="2464600" y="2674386"/>
        <a:ext cx="7394258" cy="1069571"/>
      </dsp:txXfrm>
    </dsp:sp>
    <dsp:sp modelId="{27FE93F2-7256-4C9F-8A6C-54062286C1F2}">
      <dsp:nvSpPr>
        <dsp:cNvPr id="0" name=""/>
        <dsp:cNvSpPr/>
      </dsp:nvSpPr>
      <dsp:spPr>
        <a:xfrm>
          <a:off x="1662421" y="2674386"/>
          <a:ext cx="1069571" cy="1069571"/>
        </a:xfrm>
        <a:prstGeom prst="ellipse">
          <a:avLst/>
        </a:prstGeom>
        <a:blipFill rotWithShape="1">
          <a:blip xmlns:r="http://schemas.openxmlformats.org/officeDocument/2006/relationships" r:embed="rId3"/>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66AF9-536D-4A11-BA7A-EB8BF250494B}">
      <dsp:nvSpPr>
        <dsp:cNvPr id="0" name=""/>
        <dsp:cNvSpPr/>
      </dsp:nvSpPr>
      <dsp:spPr>
        <a:xfrm rot="10800000">
          <a:off x="2197207" y="457"/>
          <a:ext cx="7661651" cy="1069571"/>
        </a:xfrm>
        <a:prstGeom prst="homePlat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652" tIns="60960" rIns="113792"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подання керівником структурного підрозділу (кафедри), де проводилась публічна презентація здобувачем наукових результатів дисертації та її обговорення, пропозицій вченій раді КНЛУ для формування персонального складу разової ради відповідно до вимог пунктів 4.3, 4.4 і 4.5                     цього Положення (</a:t>
          </a:r>
          <a:r>
            <a:rPr lang="uk-UA" sz="1600" b="1" kern="1200" dirty="0">
              <a:latin typeface="Times New Roman" panose="02020603050405020304" pitchFamily="18" charset="0"/>
              <a:cs typeface="Times New Roman" panose="02020603050405020304" pitchFamily="18" charset="0"/>
            </a:rPr>
            <a:t>Додаток 10</a:t>
          </a:r>
          <a:r>
            <a:rPr lang="uk-UA" sz="1600" kern="1200" dirty="0">
              <a:latin typeface="Times New Roman" panose="02020603050405020304" pitchFamily="18" charset="0"/>
              <a:cs typeface="Times New Roman" panose="02020603050405020304" pitchFamily="18" charset="0"/>
            </a:rPr>
            <a:t>) </a:t>
          </a:r>
          <a:endParaRPr lang="uk-UA" sz="1600" b="1" kern="1200" dirty="0">
            <a:latin typeface="Times New Roman" panose="02020603050405020304" pitchFamily="18" charset="0"/>
            <a:cs typeface="Times New Roman" panose="02020603050405020304" pitchFamily="18" charset="0"/>
          </a:endParaRPr>
        </a:p>
      </dsp:txBody>
      <dsp:txXfrm rot="10800000">
        <a:off x="2464600" y="457"/>
        <a:ext cx="7394258" cy="1069571"/>
      </dsp:txXfrm>
    </dsp:sp>
    <dsp:sp modelId="{12F778B2-C7E3-43F1-8E50-C0022F4448F3}">
      <dsp:nvSpPr>
        <dsp:cNvPr id="0" name=""/>
        <dsp:cNvSpPr/>
      </dsp:nvSpPr>
      <dsp:spPr>
        <a:xfrm>
          <a:off x="1662421" y="457"/>
          <a:ext cx="1069571" cy="1069571"/>
        </a:xfrm>
        <a:prstGeom prst="ellipse">
          <a:avLst/>
        </a:prstGeom>
        <a:blipFill rotWithShape="1">
          <a:blip xmlns:r="http://schemas.openxmlformats.org/officeDocument/2006/relationships" r:embed="rId1"/>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5B09917-5454-48FD-BCCE-8EBE032EC3AB}">
      <dsp:nvSpPr>
        <dsp:cNvPr id="0" name=""/>
        <dsp:cNvSpPr/>
      </dsp:nvSpPr>
      <dsp:spPr>
        <a:xfrm rot="10800000">
          <a:off x="2197207" y="1337422"/>
          <a:ext cx="7661651" cy="1069571"/>
        </a:xfrm>
        <a:prstGeom prst="homePlat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652" tIns="60960" rIns="113792"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відомості про персональний склад разової ради (</a:t>
          </a:r>
          <a:r>
            <a:rPr lang="uk-UA" sz="1600" b="1" kern="1200" dirty="0">
              <a:latin typeface="Times New Roman" panose="02020603050405020304" pitchFamily="18" charset="0"/>
              <a:cs typeface="Times New Roman" panose="02020603050405020304" pitchFamily="18" charset="0"/>
            </a:rPr>
            <a:t>Додаток 11</a:t>
          </a:r>
          <a:r>
            <a:rPr lang="uk-UA" sz="1600" kern="1200" dirty="0">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копії дипломів про наукові ступені, атестатів про вчене звання</a:t>
          </a:r>
        </a:p>
      </dsp:txBody>
      <dsp:txXfrm rot="10800000">
        <a:off x="2464600" y="1337422"/>
        <a:ext cx="7394258" cy="1069571"/>
      </dsp:txXfrm>
    </dsp:sp>
    <dsp:sp modelId="{9F9A1186-6FCA-45D5-86B8-746682C3263A}">
      <dsp:nvSpPr>
        <dsp:cNvPr id="0" name=""/>
        <dsp:cNvSpPr/>
      </dsp:nvSpPr>
      <dsp:spPr>
        <a:xfrm>
          <a:off x="1662421" y="1337422"/>
          <a:ext cx="1069571" cy="1069571"/>
        </a:xfrm>
        <a:prstGeom prst="ellipse">
          <a:avLst/>
        </a:prstGeom>
        <a:blipFill rotWithShape="1">
          <a:blip xmlns:r="http://schemas.openxmlformats.org/officeDocument/2006/relationships" r:embed="rId2"/>
          <a:srcRect/>
          <a:stretch>
            <a:fillRect l="-21000" r="-2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3C9C840-A542-4FEC-B056-D0DFB52A3218}">
      <dsp:nvSpPr>
        <dsp:cNvPr id="0" name=""/>
        <dsp:cNvSpPr/>
      </dsp:nvSpPr>
      <dsp:spPr>
        <a:xfrm rot="10800000">
          <a:off x="2197207" y="2674386"/>
          <a:ext cx="7661651" cy="1069571"/>
        </a:xfrm>
        <a:prstGeom prst="homePlat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1652" tIns="60960" rIns="113792"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письмові згоди фахівців щодо введення їх до складу разової ради (</a:t>
          </a:r>
          <a:r>
            <a:rPr lang="uk-UA" sz="1600" b="1" kern="1200" dirty="0">
              <a:latin typeface="Times New Roman" panose="02020603050405020304" pitchFamily="18" charset="0"/>
              <a:cs typeface="Times New Roman" panose="02020603050405020304" pitchFamily="18" charset="0"/>
            </a:rPr>
            <a:t>Додаток 12</a:t>
          </a:r>
          <a:r>
            <a:rPr lang="uk-UA" sz="1600" kern="1200" dirty="0">
              <a:latin typeface="Times New Roman" panose="02020603050405020304" pitchFamily="18" charset="0"/>
              <a:cs typeface="Times New Roman" panose="02020603050405020304" pitchFamily="18" charset="0"/>
            </a:rPr>
            <a:t>)</a:t>
          </a:r>
        </a:p>
      </dsp:txBody>
      <dsp:txXfrm rot="10800000">
        <a:off x="2464600" y="2674386"/>
        <a:ext cx="7394258" cy="1069571"/>
      </dsp:txXfrm>
    </dsp:sp>
    <dsp:sp modelId="{27FE93F2-7256-4C9F-8A6C-54062286C1F2}">
      <dsp:nvSpPr>
        <dsp:cNvPr id="0" name=""/>
        <dsp:cNvSpPr/>
      </dsp:nvSpPr>
      <dsp:spPr>
        <a:xfrm>
          <a:off x="1662421" y="2674386"/>
          <a:ext cx="1069571" cy="1069571"/>
        </a:xfrm>
        <a:prstGeom prst="ellipse">
          <a:avLst/>
        </a:prstGeom>
        <a:blipFill rotWithShape="1">
          <a:blip xmlns:r="http://schemas.openxmlformats.org/officeDocument/2006/relationships" r:embed="rId3"/>
          <a:srcRect/>
          <a:stretch>
            <a:fillRect l="-15000" r="-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7EEFB-41FF-48D0-BE74-FCBC14F7F39C}">
      <dsp:nvSpPr>
        <dsp:cNvPr id="0" name=""/>
        <dsp:cNvSpPr/>
      </dsp:nvSpPr>
      <dsp:spPr>
        <a:xfrm rot="5400000">
          <a:off x="-135555" y="697677"/>
          <a:ext cx="903702" cy="632591"/>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878418"/>
        <a:ext cx="632591" cy="271111"/>
      </dsp:txXfrm>
    </dsp:sp>
    <dsp:sp modelId="{B49A2593-C30D-4C92-A226-E7E85CD3EAE4}">
      <dsp:nvSpPr>
        <dsp:cNvPr id="0" name=""/>
        <dsp:cNvSpPr/>
      </dsp:nvSpPr>
      <dsp:spPr>
        <a:xfrm rot="5400000">
          <a:off x="3785606" y="-3149877"/>
          <a:ext cx="1705376" cy="8011406"/>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1" kern="1200" dirty="0">
              <a:latin typeface="Times New Roman" panose="02020603050405020304" pitchFamily="18" charset="0"/>
              <a:cs typeface="Times New Roman" panose="02020603050405020304" pitchFamily="18" charset="0"/>
            </a:rPr>
            <a:t>оприлюднює</a:t>
          </a:r>
          <a:r>
            <a:rPr lang="uk-UA" sz="1600" kern="1200" dirty="0">
              <a:latin typeface="Times New Roman" panose="02020603050405020304" pitchFamily="18" charset="0"/>
              <a:cs typeface="Times New Roman" panose="02020603050405020304" pitchFamily="18" charset="0"/>
            </a:rPr>
            <a:t> з урахуванням вимог законодавства з питань державної таємниці та службової інформації на офіційному </a:t>
          </a:r>
          <a:r>
            <a:rPr lang="uk-UA" sz="1600" kern="1200" dirty="0" err="1">
              <a:latin typeface="Times New Roman" panose="02020603050405020304" pitchFamily="18" charset="0"/>
              <a:cs typeface="Times New Roman" panose="02020603050405020304" pitchFamily="18" charset="0"/>
            </a:rPr>
            <a:t>вебсайті</a:t>
          </a:r>
          <a:r>
            <a:rPr lang="uk-UA" sz="1600" kern="1200" dirty="0">
              <a:latin typeface="Times New Roman" panose="02020603050405020304" pitchFamily="18" charset="0"/>
              <a:cs typeface="Times New Roman" panose="02020603050405020304" pitchFamily="18" charset="0"/>
            </a:rPr>
            <a:t> КНЛУ </a:t>
          </a:r>
          <a:r>
            <a:rPr lang="uk-UA" sz="1600" b="1" kern="1200" dirty="0">
              <a:latin typeface="Times New Roman" panose="02020603050405020304" pitchFamily="18" charset="0"/>
              <a:cs typeface="Times New Roman" panose="02020603050405020304" pitchFamily="18" charset="0"/>
            </a:rPr>
            <a:t>електронну копію дисертації у форматі PDF/A з текстовим шаром з накладенням електронного підпису здобувача</a:t>
          </a:r>
          <a:r>
            <a:rPr lang="uk-UA" sz="1600" kern="1200" dirty="0">
              <a:latin typeface="Times New Roman" panose="02020603050405020304" pitchFamily="18" charset="0"/>
              <a:cs typeface="Times New Roman" panose="02020603050405020304" pitchFamily="18" charset="0"/>
            </a:rPr>
            <a:t>, що базується на кваліфікованому сертифікаті електронного підпису                (з використанням кваліфікованої електронної позначки часу), та </a:t>
          </a:r>
          <a:r>
            <a:rPr lang="uk-UA" sz="1600" b="1" kern="1200" dirty="0">
              <a:latin typeface="Times New Roman" panose="02020603050405020304" pitchFamily="18" charset="0"/>
              <a:cs typeface="Times New Roman" panose="02020603050405020304" pitchFamily="18" charset="0"/>
            </a:rPr>
            <a:t>інформацію про склад разової ради, посилання на </a:t>
          </a:r>
          <a:r>
            <a:rPr lang="uk-UA" sz="1600" b="1" kern="1200" dirty="0" err="1">
              <a:latin typeface="Times New Roman" panose="02020603050405020304" pitchFamily="18" charset="0"/>
              <a:cs typeface="Times New Roman" panose="02020603050405020304" pitchFamily="18" charset="0"/>
            </a:rPr>
            <a:t>вебсайт</a:t>
          </a:r>
          <a:r>
            <a:rPr lang="uk-UA" sz="1600" b="1" kern="1200" dirty="0">
              <a:latin typeface="Times New Roman" panose="02020603050405020304" pitchFamily="18" charset="0"/>
              <a:cs typeface="Times New Roman" panose="02020603050405020304" pitchFamily="18" charset="0"/>
            </a:rPr>
            <a:t>, де здійснюватиметься пряма трансляція захисту дисертації</a:t>
          </a:r>
          <a:endParaRPr lang="ru-RU" sz="1600" b="1" kern="1200" dirty="0">
            <a:latin typeface="Times New Roman" pitchFamily="18" charset="0"/>
            <a:cs typeface="Times New Roman" pitchFamily="18" charset="0"/>
          </a:endParaRPr>
        </a:p>
      </dsp:txBody>
      <dsp:txXfrm rot="-5400000">
        <a:off x="632591" y="86388"/>
        <a:ext cx="7928156" cy="1538876"/>
      </dsp:txXfrm>
    </dsp:sp>
    <dsp:sp modelId="{6E62F5CD-F5E6-4679-B618-9578728C960F}">
      <dsp:nvSpPr>
        <dsp:cNvPr id="0" name=""/>
        <dsp:cNvSpPr/>
      </dsp:nvSpPr>
      <dsp:spPr>
        <a:xfrm rot="5400000">
          <a:off x="-135555" y="1729616"/>
          <a:ext cx="903702" cy="632591"/>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1910357"/>
        <a:ext cx="632591" cy="271111"/>
      </dsp:txXfrm>
    </dsp:sp>
    <dsp:sp modelId="{1A15F36D-2CA5-400B-966F-1A539FE55F9F}">
      <dsp:nvSpPr>
        <dsp:cNvPr id="0" name=""/>
        <dsp:cNvSpPr/>
      </dsp:nvSpPr>
      <dsp:spPr>
        <a:xfrm rot="5400000">
          <a:off x="4325284" y="-2002619"/>
          <a:ext cx="587406" cy="8011406"/>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kern="1200" dirty="0">
              <a:latin typeface="Times New Roman" panose="02020603050405020304" pitchFamily="18" charset="0"/>
              <a:cs typeface="Times New Roman" panose="02020603050405020304" pitchFamily="18" charset="0"/>
            </a:rPr>
            <a:t>вносить інформацію про утворення разової ради до інформаційної системи НАЗЯВО</a:t>
          </a:r>
          <a:endParaRPr lang="ru-RU" sz="1600" kern="1200" dirty="0">
            <a:latin typeface="Times New Roman" pitchFamily="18" charset="0"/>
            <a:cs typeface="Times New Roman" pitchFamily="18" charset="0"/>
          </a:endParaRPr>
        </a:p>
      </dsp:txBody>
      <dsp:txXfrm rot="-5400000">
        <a:off x="613285" y="1738055"/>
        <a:ext cx="7982731" cy="530056"/>
      </dsp:txXfrm>
    </dsp:sp>
    <dsp:sp modelId="{5A4F2B8A-161F-4265-99E3-9BF009BCB71C}">
      <dsp:nvSpPr>
        <dsp:cNvPr id="0" name=""/>
        <dsp:cNvSpPr/>
      </dsp:nvSpPr>
      <dsp:spPr>
        <a:xfrm rot="5400000">
          <a:off x="-135555" y="2518866"/>
          <a:ext cx="903702" cy="632591"/>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2699607"/>
        <a:ext cx="632591" cy="271111"/>
      </dsp:txXfrm>
    </dsp:sp>
    <dsp:sp modelId="{CC5C4958-6475-4FB4-AC13-B96D4035B85D}">
      <dsp:nvSpPr>
        <dsp:cNvPr id="0" name=""/>
        <dsp:cNvSpPr/>
      </dsp:nvSpPr>
      <dsp:spPr>
        <a:xfrm rot="5400000">
          <a:off x="4344591" y="-1328688"/>
          <a:ext cx="587406" cy="8011406"/>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kern="1200" dirty="0">
              <a:latin typeface="Times New Roman" panose="02020603050405020304" pitchFamily="18" charset="0"/>
              <a:cs typeface="Times New Roman" panose="02020603050405020304" pitchFamily="18" charset="0"/>
            </a:rPr>
            <a:t>передає друкований примірник дисертації, підписаний здобувачем, до бібліотеки КНЛУ</a:t>
          </a:r>
          <a:endParaRPr lang="ru-RU" sz="1600" kern="1200" dirty="0">
            <a:latin typeface="Times New Roman" pitchFamily="18" charset="0"/>
            <a:cs typeface="Times New Roman" pitchFamily="18" charset="0"/>
          </a:endParaRPr>
        </a:p>
      </dsp:txBody>
      <dsp:txXfrm rot="-5400000">
        <a:off x="632592" y="2411986"/>
        <a:ext cx="7982731" cy="530056"/>
      </dsp:txXfrm>
    </dsp:sp>
    <dsp:sp modelId="{1ED43477-872B-4A0F-BBF3-347C5715DBAB}">
      <dsp:nvSpPr>
        <dsp:cNvPr id="0" name=""/>
        <dsp:cNvSpPr/>
      </dsp:nvSpPr>
      <dsp:spPr>
        <a:xfrm rot="5400000">
          <a:off x="-135555" y="3458377"/>
          <a:ext cx="903702" cy="632591"/>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endParaRPr lang="ru-RU" sz="1600" kern="1200">
            <a:latin typeface="Times New Roman" pitchFamily="18" charset="0"/>
            <a:cs typeface="Times New Roman" pitchFamily="18" charset="0"/>
          </a:endParaRPr>
        </a:p>
      </dsp:txBody>
      <dsp:txXfrm rot="-5400000">
        <a:off x="1" y="3639118"/>
        <a:ext cx="632591" cy="271111"/>
      </dsp:txXfrm>
    </dsp:sp>
    <dsp:sp modelId="{AC816B37-4F4C-4326-A0AA-512D9F9584A3}">
      <dsp:nvSpPr>
        <dsp:cNvPr id="0" name=""/>
        <dsp:cNvSpPr/>
      </dsp:nvSpPr>
      <dsp:spPr>
        <a:xfrm rot="5400000">
          <a:off x="4194330" y="-389177"/>
          <a:ext cx="887929" cy="8011406"/>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kern="1200" dirty="0">
              <a:latin typeface="Times New Roman" panose="02020603050405020304" pitchFamily="18" charset="0"/>
              <a:cs typeface="Times New Roman" panose="02020603050405020304" pitchFamily="18" charset="0"/>
            </a:rPr>
            <a:t>подає електронний примірник дисертації до державної наукової установи  «Український інститут науково-технічної експертизи та інформації», а також до локального </a:t>
          </a:r>
          <a:r>
            <a:rPr lang="uk-UA" sz="1600" kern="1200" dirty="0" err="1">
              <a:latin typeface="Times New Roman" panose="02020603050405020304" pitchFamily="18" charset="0"/>
              <a:cs typeface="Times New Roman" panose="02020603050405020304" pitchFamily="18" charset="0"/>
            </a:rPr>
            <a:t>репозитарію</a:t>
          </a:r>
          <a:r>
            <a:rPr lang="uk-UA" sz="1600" kern="1200" dirty="0">
              <a:latin typeface="Times New Roman" panose="02020603050405020304" pitchFamily="18" charset="0"/>
              <a:cs typeface="Times New Roman" panose="02020603050405020304" pitchFamily="18" charset="0"/>
            </a:rPr>
            <a:t> КНЛУ</a:t>
          </a:r>
          <a:endParaRPr lang="ru-RU" sz="1600" kern="1200" dirty="0">
            <a:latin typeface="Times New Roman" pitchFamily="18" charset="0"/>
            <a:cs typeface="Times New Roman" pitchFamily="18" charset="0"/>
          </a:endParaRPr>
        </a:p>
      </dsp:txBody>
      <dsp:txXfrm rot="-5400000">
        <a:off x="632592" y="3215906"/>
        <a:ext cx="7968061" cy="8012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p:cNvPr>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ru-RU"/>
          </a:p>
        </p:txBody>
      </p:sp>
      <p:sp>
        <p:nvSpPr>
          <p:cNvPr id="3" name="Дата 2">
            <a:extLst/>
          </p:cNvPr>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8564D96-E73E-4E8F-8B15-8FE5E0497EC3}" type="datetimeFigureOut">
              <a:rPr lang="ru-RU"/>
              <a:pPr>
                <a:defRPr/>
              </a:pPr>
              <a:t>16.02.2022</a:t>
            </a:fld>
            <a:endParaRPr lang="ru-RU"/>
          </a:p>
        </p:txBody>
      </p:sp>
      <p:sp>
        <p:nvSpPr>
          <p:cNvPr id="4" name="Нижний колонтитул 3">
            <a:extLst/>
          </p:cNvPr>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ru-RU"/>
          </a:p>
        </p:txBody>
      </p:sp>
      <p:sp>
        <p:nvSpPr>
          <p:cNvPr id="5" name="Номер слайда 4">
            <a:extLst/>
          </p:cNvPr>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mn-cs"/>
              </a:defRPr>
            </a:lvl1pPr>
          </a:lstStyle>
          <a:p>
            <a:pPr>
              <a:defRPr/>
            </a:pPr>
            <a:fld id="{27C07BBB-125B-4B41-B915-E5A19551B7B0}" type="slidenum">
              <a:rPr lang="ru-RU" altLang="ru-RU"/>
              <a:pPr>
                <a:defRPr/>
              </a:pPr>
              <a:t>‹№›</a:t>
            </a:fld>
            <a:endParaRPr lang="ru-RU" altLang="ru-RU"/>
          </a:p>
        </p:txBody>
      </p:sp>
    </p:spTree>
    <p:extLst>
      <p:ext uri="{BB962C8B-B14F-4D97-AF65-F5344CB8AC3E}">
        <p14:creationId xmlns:p14="http://schemas.microsoft.com/office/powerpoint/2010/main" val="307317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p:cNvPr>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ru-RU"/>
          </a:p>
        </p:txBody>
      </p:sp>
      <p:sp>
        <p:nvSpPr>
          <p:cNvPr id="3" name="Дата 2">
            <a:extLst/>
          </p:cNvPr>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9FD50CFF-EEB5-4104-B5E8-7708585FB476}" type="datetimeFigureOut">
              <a:rPr lang="ru-RU"/>
              <a:pPr>
                <a:defRPr/>
              </a:pPr>
              <a:t>16.02.2022</a:t>
            </a:fld>
            <a:endParaRPr lang="ru-RU"/>
          </a:p>
        </p:txBody>
      </p:sp>
      <p:sp>
        <p:nvSpPr>
          <p:cNvPr id="4" name="Образ слайда 3">
            <a:extLst/>
          </p:cNvPr>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p:cNvPr>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p:cNvPr>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ru-RU"/>
          </a:p>
        </p:txBody>
      </p:sp>
      <p:sp>
        <p:nvSpPr>
          <p:cNvPr id="7" name="Номер слайда 6">
            <a:extLst/>
          </p:cNvPr>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mn-cs"/>
              </a:defRPr>
            </a:lvl1pPr>
          </a:lstStyle>
          <a:p>
            <a:pPr>
              <a:defRPr/>
            </a:pPr>
            <a:fld id="{DE605E18-1E26-468A-BF3B-06AF44C5E070}" type="slidenum">
              <a:rPr lang="ru-RU" altLang="ru-RU"/>
              <a:pPr>
                <a:defRPr/>
              </a:pPr>
              <a:t>‹№›</a:t>
            </a:fld>
            <a:endParaRPr lang="ru-RU" altLang="ru-RU"/>
          </a:p>
        </p:txBody>
      </p:sp>
    </p:spTree>
    <p:extLst>
      <p:ext uri="{BB962C8B-B14F-4D97-AF65-F5344CB8AC3E}">
        <p14:creationId xmlns:p14="http://schemas.microsoft.com/office/powerpoint/2010/main" val="639691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Місце для зображення 1"/>
          <p:cNvSpPr>
            <a:spLocks noGrp="1" noRot="1" noChangeAspect="1"/>
          </p:cNvSpPr>
          <p:nvPr>
            <p:ph type="sldImg"/>
          </p:nvPr>
        </p:nvSpPr>
        <p:spPr bwMode="auto">
          <a:noFill/>
          <a:ln>
            <a:solidFill>
              <a:srgbClr val="000000"/>
            </a:solidFill>
            <a:miter lim="800000"/>
            <a:headEnd/>
            <a:tailEnd/>
          </a:ln>
        </p:spPr>
      </p:sp>
      <p:sp>
        <p:nvSpPr>
          <p:cNvPr id="34818"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34819" name="Місце для номера слайда 3"/>
          <p:cNvSpPr>
            <a:spLocks noGrp="1"/>
          </p:cNvSpPr>
          <p:nvPr>
            <p:ph type="sldNum" sz="quarter" idx="5"/>
          </p:nvPr>
        </p:nvSpPr>
        <p:spPr bwMode="auto">
          <a:noFill/>
          <a:ln>
            <a:miter lim="800000"/>
            <a:headEnd/>
            <a:tailEnd/>
          </a:ln>
        </p:spPr>
        <p:txBody>
          <a:bodyPr/>
          <a:lstStyle/>
          <a:p>
            <a:fld id="{A9D29F47-5B47-4118-AC98-EBBBD790B8DD}" type="slidenum">
              <a:rPr lang="ru-RU" altLang="ru-RU" smtClean="0">
                <a:latin typeface="Arial" charset="0"/>
                <a:cs typeface="Arial" charset="0"/>
              </a:rPr>
              <a:pPr/>
              <a:t>6</a:t>
            </a:fld>
            <a:endParaRPr lang="ru-RU" altLang="ru-RU">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Місце для зображення 1"/>
          <p:cNvSpPr>
            <a:spLocks noGrp="1" noRot="1" noChangeAspect="1"/>
          </p:cNvSpPr>
          <p:nvPr>
            <p:ph type="sldImg"/>
          </p:nvPr>
        </p:nvSpPr>
        <p:spPr bwMode="auto">
          <a:noFill/>
          <a:ln>
            <a:solidFill>
              <a:srgbClr val="000000"/>
            </a:solidFill>
            <a:miter lim="800000"/>
            <a:headEnd/>
            <a:tailEnd/>
          </a:ln>
        </p:spPr>
      </p:sp>
      <p:sp>
        <p:nvSpPr>
          <p:cNvPr id="55298"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55299" name="Місце для номера слайда 3"/>
          <p:cNvSpPr>
            <a:spLocks noGrp="1"/>
          </p:cNvSpPr>
          <p:nvPr>
            <p:ph type="sldNum" sz="quarter" idx="5"/>
          </p:nvPr>
        </p:nvSpPr>
        <p:spPr bwMode="auto">
          <a:noFill/>
          <a:ln>
            <a:miter lim="800000"/>
            <a:headEnd/>
            <a:tailEnd/>
          </a:ln>
        </p:spPr>
        <p:txBody>
          <a:bodyPr/>
          <a:lstStyle/>
          <a:p>
            <a:fld id="{C8460073-8997-4EA0-A1B4-1CD540B8C8CF}" type="slidenum">
              <a:rPr lang="ru-RU" altLang="ru-RU" smtClean="0">
                <a:latin typeface="Arial" charset="0"/>
                <a:cs typeface="Arial" charset="0"/>
              </a:rPr>
              <a:pPr/>
              <a:t>19</a:t>
            </a:fld>
            <a:endParaRPr lang="ru-RU" altLang="ru-RU">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Місце для зображення 1"/>
          <p:cNvSpPr>
            <a:spLocks noGrp="1" noRot="1" noChangeAspect="1"/>
          </p:cNvSpPr>
          <p:nvPr>
            <p:ph type="sldImg"/>
          </p:nvPr>
        </p:nvSpPr>
        <p:spPr bwMode="auto">
          <a:noFill/>
          <a:ln>
            <a:solidFill>
              <a:srgbClr val="000000"/>
            </a:solidFill>
            <a:miter lim="800000"/>
            <a:headEnd/>
            <a:tailEnd/>
          </a:ln>
        </p:spPr>
      </p:sp>
      <p:sp>
        <p:nvSpPr>
          <p:cNvPr id="36866"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36867" name="Місце для номера слайда 3"/>
          <p:cNvSpPr>
            <a:spLocks noGrp="1"/>
          </p:cNvSpPr>
          <p:nvPr>
            <p:ph type="sldNum" sz="quarter" idx="5"/>
          </p:nvPr>
        </p:nvSpPr>
        <p:spPr bwMode="auto">
          <a:noFill/>
          <a:ln>
            <a:miter lim="800000"/>
            <a:headEnd/>
            <a:tailEnd/>
          </a:ln>
        </p:spPr>
        <p:txBody>
          <a:bodyPr/>
          <a:lstStyle/>
          <a:p>
            <a:fld id="{B0348DF6-771B-47D9-AA1C-978B44938331}" type="slidenum">
              <a:rPr lang="ru-RU" altLang="ru-RU" smtClean="0">
                <a:latin typeface="Arial" charset="0"/>
                <a:cs typeface="Arial" charset="0"/>
              </a:rPr>
              <a:pPr/>
              <a:t>7</a:t>
            </a:fld>
            <a:endParaRPr lang="ru-RU" altLang="ru-RU">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Місце для зображення 1"/>
          <p:cNvSpPr>
            <a:spLocks noGrp="1" noRot="1" noChangeAspect="1"/>
          </p:cNvSpPr>
          <p:nvPr>
            <p:ph type="sldImg"/>
          </p:nvPr>
        </p:nvSpPr>
        <p:spPr bwMode="auto">
          <a:noFill/>
          <a:ln>
            <a:solidFill>
              <a:srgbClr val="000000"/>
            </a:solidFill>
            <a:miter lim="800000"/>
            <a:headEnd/>
            <a:tailEnd/>
          </a:ln>
        </p:spPr>
      </p:sp>
      <p:sp>
        <p:nvSpPr>
          <p:cNvPr id="40962"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40963" name="Місце для номера слайда 3"/>
          <p:cNvSpPr>
            <a:spLocks noGrp="1"/>
          </p:cNvSpPr>
          <p:nvPr>
            <p:ph type="sldNum" sz="quarter" idx="5"/>
          </p:nvPr>
        </p:nvSpPr>
        <p:spPr bwMode="auto">
          <a:noFill/>
          <a:ln>
            <a:miter lim="800000"/>
            <a:headEnd/>
            <a:tailEnd/>
          </a:ln>
        </p:spPr>
        <p:txBody>
          <a:bodyPr/>
          <a:lstStyle/>
          <a:p>
            <a:fld id="{579E4BD0-B436-4A17-8793-A96154955DFD}" type="slidenum">
              <a:rPr lang="ru-RU" altLang="ru-RU" smtClean="0">
                <a:latin typeface="Arial" charset="0"/>
                <a:cs typeface="Arial" charset="0"/>
              </a:rPr>
              <a:pPr/>
              <a:t>8</a:t>
            </a:fld>
            <a:endParaRPr lang="ru-RU" altLang="ru-RU">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Місце для зображення 1"/>
          <p:cNvSpPr>
            <a:spLocks noGrp="1" noRot="1" noChangeAspect="1"/>
          </p:cNvSpPr>
          <p:nvPr>
            <p:ph type="sldImg"/>
          </p:nvPr>
        </p:nvSpPr>
        <p:spPr bwMode="auto">
          <a:noFill/>
          <a:ln>
            <a:solidFill>
              <a:srgbClr val="000000"/>
            </a:solidFill>
            <a:miter lim="800000"/>
            <a:headEnd/>
            <a:tailEnd/>
          </a:ln>
        </p:spPr>
      </p:sp>
      <p:sp>
        <p:nvSpPr>
          <p:cNvPr id="43010"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43011" name="Місце для номера слайда 3"/>
          <p:cNvSpPr>
            <a:spLocks noGrp="1"/>
          </p:cNvSpPr>
          <p:nvPr>
            <p:ph type="sldNum" sz="quarter" idx="5"/>
          </p:nvPr>
        </p:nvSpPr>
        <p:spPr bwMode="auto">
          <a:noFill/>
          <a:ln>
            <a:miter lim="800000"/>
            <a:headEnd/>
            <a:tailEnd/>
          </a:ln>
        </p:spPr>
        <p:txBody>
          <a:bodyPr/>
          <a:lstStyle/>
          <a:p>
            <a:fld id="{2472EA70-A2B7-4596-9253-0D3135AD8E06}" type="slidenum">
              <a:rPr lang="ru-RU" altLang="ru-RU" smtClean="0">
                <a:latin typeface="Arial" charset="0"/>
                <a:cs typeface="Arial" charset="0"/>
              </a:rPr>
              <a:pPr/>
              <a:t>9</a:t>
            </a:fld>
            <a:endParaRPr lang="ru-RU" altLang="ru-RU">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Місце для зображення 1"/>
          <p:cNvSpPr>
            <a:spLocks noGrp="1" noRot="1" noChangeAspect="1"/>
          </p:cNvSpPr>
          <p:nvPr>
            <p:ph type="sldImg"/>
          </p:nvPr>
        </p:nvSpPr>
        <p:spPr bwMode="auto">
          <a:noFill/>
          <a:ln>
            <a:solidFill>
              <a:srgbClr val="000000"/>
            </a:solidFill>
            <a:miter lim="800000"/>
            <a:headEnd/>
            <a:tailEnd/>
          </a:ln>
        </p:spPr>
      </p:sp>
      <p:sp>
        <p:nvSpPr>
          <p:cNvPr id="45058"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45059" name="Місце для номера слайда 3"/>
          <p:cNvSpPr>
            <a:spLocks noGrp="1"/>
          </p:cNvSpPr>
          <p:nvPr>
            <p:ph type="sldNum" sz="quarter" idx="5"/>
          </p:nvPr>
        </p:nvSpPr>
        <p:spPr bwMode="auto">
          <a:noFill/>
          <a:ln>
            <a:miter lim="800000"/>
            <a:headEnd/>
            <a:tailEnd/>
          </a:ln>
        </p:spPr>
        <p:txBody>
          <a:bodyPr/>
          <a:lstStyle/>
          <a:p>
            <a:fld id="{59BFE028-9B8B-4BDA-A04B-9430340D8C99}" type="slidenum">
              <a:rPr lang="ru-RU" altLang="ru-RU" smtClean="0">
                <a:latin typeface="Arial" charset="0"/>
                <a:cs typeface="Arial" charset="0"/>
              </a:rPr>
              <a:pPr/>
              <a:t>10</a:t>
            </a:fld>
            <a:endParaRPr lang="ru-RU" altLang="ru-RU">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Місце для зображення 1"/>
          <p:cNvSpPr>
            <a:spLocks noGrp="1" noRot="1" noChangeAspect="1"/>
          </p:cNvSpPr>
          <p:nvPr>
            <p:ph type="sldImg"/>
          </p:nvPr>
        </p:nvSpPr>
        <p:spPr bwMode="auto">
          <a:noFill/>
          <a:ln>
            <a:solidFill>
              <a:srgbClr val="000000"/>
            </a:solidFill>
            <a:miter lim="800000"/>
            <a:headEnd/>
            <a:tailEnd/>
          </a:ln>
        </p:spPr>
      </p:sp>
      <p:sp>
        <p:nvSpPr>
          <p:cNvPr id="47106"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47107" name="Місце для номера слайда 3"/>
          <p:cNvSpPr>
            <a:spLocks noGrp="1"/>
          </p:cNvSpPr>
          <p:nvPr>
            <p:ph type="sldNum" sz="quarter" idx="5"/>
          </p:nvPr>
        </p:nvSpPr>
        <p:spPr bwMode="auto">
          <a:noFill/>
          <a:ln>
            <a:miter lim="800000"/>
            <a:headEnd/>
            <a:tailEnd/>
          </a:ln>
        </p:spPr>
        <p:txBody>
          <a:bodyPr/>
          <a:lstStyle/>
          <a:p>
            <a:fld id="{29BC08BB-CD49-47B3-9B1F-C9EFB2BE194E}" type="slidenum">
              <a:rPr lang="ru-RU" altLang="ru-RU" smtClean="0">
                <a:latin typeface="Arial" charset="0"/>
                <a:cs typeface="Arial" charset="0"/>
              </a:rPr>
              <a:pPr/>
              <a:t>11</a:t>
            </a:fld>
            <a:endParaRPr lang="ru-RU" altLang="ru-RU">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Місце для зображення 1"/>
          <p:cNvSpPr>
            <a:spLocks noGrp="1" noRot="1" noChangeAspect="1"/>
          </p:cNvSpPr>
          <p:nvPr>
            <p:ph type="sldImg"/>
          </p:nvPr>
        </p:nvSpPr>
        <p:spPr bwMode="auto">
          <a:noFill/>
          <a:ln>
            <a:solidFill>
              <a:srgbClr val="000000"/>
            </a:solidFill>
            <a:miter lim="800000"/>
            <a:headEnd/>
            <a:tailEnd/>
          </a:ln>
        </p:spPr>
      </p:sp>
      <p:sp>
        <p:nvSpPr>
          <p:cNvPr id="45058"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45059" name="Місце для номера слайда 3"/>
          <p:cNvSpPr>
            <a:spLocks noGrp="1"/>
          </p:cNvSpPr>
          <p:nvPr>
            <p:ph type="sldNum" sz="quarter" idx="5"/>
          </p:nvPr>
        </p:nvSpPr>
        <p:spPr bwMode="auto">
          <a:noFill/>
          <a:ln>
            <a:miter lim="800000"/>
            <a:headEnd/>
            <a:tailEnd/>
          </a:ln>
        </p:spPr>
        <p:txBody>
          <a:bodyPr/>
          <a:lstStyle/>
          <a:p>
            <a:fld id="{59BFE028-9B8B-4BDA-A04B-9430340D8C99}" type="slidenum">
              <a:rPr lang="ru-RU" altLang="ru-RU" smtClean="0">
                <a:latin typeface="Arial" charset="0"/>
                <a:cs typeface="Arial" charset="0"/>
              </a:rPr>
              <a:pPr/>
              <a:t>16</a:t>
            </a:fld>
            <a:endParaRPr lang="ru-RU" altLang="ru-RU">
              <a:latin typeface="Arial" charset="0"/>
              <a:cs typeface="Arial" charset="0"/>
            </a:endParaRPr>
          </a:p>
        </p:txBody>
      </p:sp>
    </p:spTree>
    <p:extLst>
      <p:ext uri="{BB962C8B-B14F-4D97-AF65-F5344CB8AC3E}">
        <p14:creationId xmlns:p14="http://schemas.microsoft.com/office/powerpoint/2010/main" val="143593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Місце для зображення 1"/>
          <p:cNvSpPr>
            <a:spLocks noGrp="1" noRot="1" noChangeAspect="1"/>
          </p:cNvSpPr>
          <p:nvPr>
            <p:ph type="sldImg"/>
          </p:nvPr>
        </p:nvSpPr>
        <p:spPr bwMode="auto">
          <a:noFill/>
          <a:ln>
            <a:solidFill>
              <a:srgbClr val="000000"/>
            </a:solidFill>
            <a:miter lim="800000"/>
            <a:headEnd/>
            <a:tailEnd/>
          </a:ln>
        </p:spPr>
      </p:sp>
      <p:sp>
        <p:nvSpPr>
          <p:cNvPr id="51202"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51203" name="Місце для номера слайда 3"/>
          <p:cNvSpPr>
            <a:spLocks noGrp="1"/>
          </p:cNvSpPr>
          <p:nvPr>
            <p:ph type="sldNum" sz="quarter" idx="5"/>
          </p:nvPr>
        </p:nvSpPr>
        <p:spPr bwMode="auto">
          <a:noFill/>
          <a:ln>
            <a:miter lim="800000"/>
            <a:headEnd/>
            <a:tailEnd/>
          </a:ln>
        </p:spPr>
        <p:txBody>
          <a:bodyPr/>
          <a:lstStyle/>
          <a:p>
            <a:fld id="{8ACED838-10B0-4AB2-8173-B5AC4C477ABD}" type="slidenum">
              <a:rPr lang="ru-RU" altLang="ru-RU" smtClean="0">
                <a:latin typeface="Arial" charset="0"/>
                <a:cs typeface="Arial" charset="0"/>
              </a:rPr>
              <a:pPr/>
              <a:t>17</a:t>
            </a:fld>
            <a:endParaRPr lang="ru-RU" altLang="ru-RU">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Місце для зображення 1"/>
          <p:cNvSpPr>
            <a:spLocks noGrp="1" noRot="1" noChangeAspect="1"/>
          </p:cNvSpPr>
          <p:nvPr>
            <p:ph type="sldImg"/>
          </p:nvPr>
        </p:nvSpPr>
        <p:spPr bwMode="auto">
          <a:noFill/>
          <a:ln>
            <a:solidFill>
              <a:srgbClr val="000000"/>
            </a:solidFill>
            <a:miter lim="800000"/>
            <a:headEnd/>
            <a:tailEnd/>
          </a:ln>
        </p:spPr>
      </p:sp>
      <p:sp>
        <p:nvSpPr>
          <p:cNvPr id="53250"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53251" name="Місце для номера слайда 3"/>
          <p:cNvSpPr>
            <a:spLocks noGrp="1"/>
          </p:cNvSpPr>
          <p:nvPr>
            <p:ph type="sldNum" sz="quarter" idx="5"/>
          </p:nvPr>
        </p:nvSpPr>
        <p:spPr bwMode="auto">
          <a:noFill/>
          <a:ln>
            <a:miter lim="800000"/>
            <a:headEnd/>
            <a:tailEnd/>
          </a:ln>
        </p:spPr>
        <p:txBody>
          <a:bodyPr/>
          <a:lstStyle/>
          <a:p>
            <a:fld id="{5E9EF460-A915-4957-8901-CD744D802AA7}" type="slidenum">
              <a:rPr lang="ru-RU" altLang="ru-RU" smtClean="0">
                <a:latin typeface="Arial" charset="0"/>
                <a:cs typeface="Arial" charset="0"/>
              </a:rPr>
              <a:pPr/>
              <a:t>18</a:t>
            </a:fld>
            <a:endParaRPr lang="ru-RU" altLang="ru-RU">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7" name="Freeform 18"/>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8" name="Freeform 22"/>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9" name="Freeform 26"/>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a:extLst/>
          </p:cNvPr>
          <p:cNvSpPr>
            <a:spLocks noGrp="1"/>
          </p:cNvSpPr>
          <p:nvPr>
            <p:ph type="dt" sz="half" idx="10"/>
          </p:nvPr>
        </p:nvSpPr>
        <p:spPr/>
        <p:txBody>
          <a:bodyPr/>
          <a:lstStyle>
            <a:lvl1pPr eaLnBrk="0" hangingPunct="0">
              <a:defRPr/>
            </a:lvl1pPr>
          </a:lstStyle>
          <a:p>
            <a:pPr>
              <a:defRPr/>
            </a:pPr>
            <a:fld id="{4FCA8045-B429-4EB7-BD86-BC7A865A71FB}" type="datetimeFigureOut">
              <a:rPr lang="en-US"/>
              <a:pPr>
                <a:defRPr/>
              </a:pPr>
              <a:t>2/16/2022</a:t>
            </a:fld>
            <a:endParaRPr lang="en-US"/>
          </a:p>
        </p:txBody>
      </p:sp>
      <p:sp>
        <p:nvSpPr>
          <p:cNvPr id="12"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13" name="Slide Number Placeholder 5">
            <a:extLst/>
          </p:cNvPr>
          <p:cNvSpPr>
            <a:spLocks noGrp="1"/>
          </p:cNvSpPr>
          <p:nvPr>
            <p:ph type="sldNum" sz="quarter" idx="12"/>
          </p:nvPr>
        </p:nvSpPr>
        <p:spPr/>
        <p:txBody>
          <a:bodyPr/>
          <a:lstStyle>
            <a:lvl1pPr eaLnBrk="0" hangingPunct="0">
              <a:defRPr/>
            </a:lvl1pPr>
          </a:lstStyle>
          <a:p>
            <a:pPr>
              <a:defRPr/>
            </a:pPr>
            <a:fld id="{180C6381-4B42-4C93-9AE6-9FA872B1C2D5}" type="slidenum">
              <a:rPr lang="en-US" altLang="uk-UA"/>
              <a:pPr>
                <a:defRPr/>
              </a:pPr>
              <a:t>‹№›</a:t>
            </a:fld>
            <a:endParaRPr lang="en-US"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p:cNvPr>
          <p:cNvSpPr>
            <a:spLocks noGrp="1"/>
          </p:cNvSpPr>
          <p:nvPr>
            <p:ph type="dt" sz="half" idx="10"/>
          </p:nvPr>
        </p:nvSpPr>
        <p:spPr/>
        <p:txBody>
          <a:bodyPr/>
          <a:lstStyle>
            <a:lvl1pPr eaLnBrk="0" hangingPunct="0">
              <a:defRPr/>
            </a:lvl1pPr>
          </a:lstStyle>
          <a:p>
            <a:pPr>
              <a:defRPr/>
            </a:pPr>
            <a:fld id="{45FAEB85-BD77-40A4-BFB1-55FBA3ED5AFF}" type="datetimeFigureOut">
              <a:rPr lang="en-US"/>
              <a:pPr>
                <a:defRPr/>
              </a:pPr>
              <a:t>2/16/2022</a:t>
            </a:fld>
            <a:endParaRPr lang="en-US"/>
          </a:p>
        </p:txBody>
      </p:sp>
      <p:sp>
        <p:nvSpPr>
          <p:cNvPr id="5"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hangingPunct="0">
              <a:defRPr/>
            </a:lvl1pPr>
          </a:lstStyle>
          <a:p>
            <a:pPr>
              <a:defRPr/>
            </a:pPr>
            <a:fld id="{AD630A15-883C-4C11-BDD0-7706319EF9C6}" type="slidenum">
              <a:rPr lang="en-US" altLang="uk-UA"/>
              <a:pPr>
                <a:defRPr/>
              </a:pPr>
              <a:t>‹№›</a:t>
            </a:fld>
            <a:endParaRPr lang="en-US"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7"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8"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9"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10" name="Freeform 19"/>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a:extLst/>
          </p:cNvPr>
          <p:cNvSpPr>
            <a:spLocks noGrp="1"/>
          </p:cNvSpPr>
          <p:nvPr>
            <p:ph type="dt" sz="half" idx="10"/>
          </p:nvPr>
        </p:nvSpPr>
        <p:spPr/>
        <p:txBody>
          <a:bodyPr/>
          <a:lstStyle>
            <a:lvl1pPr eaLnBrk="0" hangingPunct="0">
              <a:defRPr/>
            </a:lvl1pPr>
          </a:lstStyle>
          <a:p>
            <a:pPr>
              <a:defRPr/>
            </a:pPr>
            <a:fld id="{5856D144-C074-4426-ABBA-FFCF1C337E18}" type="datetimeFigureOut">
              <a:rPr lang="en-US"/>
              <a:pPr>
                <a:defRPr/>
              </a:pPr>
              <a:t>2/16/2022</a:t>
            </a:fld>
            <a:endParaRPr lang="en-US"/>
          </a:p>
        </p:txBody>
      </p:sp>
      <p:sp>
        <p:nvSpPr>
          <p:cNvPr id="12"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13" name="Slide Number Placeholder 5">
            <a:extLst/>
          </p:cNvPr>
          <p:cNvSpPr>
            <a:spLocks noGrp="1"/>
          </p:cNvSpPr>
          <p:nvPr>
            <p:ph type="sldNum" sz="quarter" idx="12"/>
          </p:nvPr>
        </p:nvSpPr>
        <p:spPr/>
        <p:txBody>
          <a:bodyPr/>
          <a:lstStyle>
            <a:lvl1pPr eaLnBrk="0" hangingPunct="0">
              <a:defRPr/>
            </a:lvl1pPr>
          </a:lstStyle>
          <a:p>
            <a:pPr>
              <a:defRPr/>
            </a:pPr>
            <a:fld id="{1EA6EB7E-0029-470B-B12B-C4BC712DC97F}" type="slidenum">
              <a:rPr lang="en-US" altLang="uk-UA"/>
              <a:pPr>
                <a:defRPr/>
              </a:pPr>
              <a:t>‹№›</a:t>
            </a:fld>
            <a:endParaRPr lang="en-US" alt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2625" y="609600"/>
            <a:ext cx="8080375" cy="5486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7">
            <a:extLst/>
          </p:cNvPr>
          <p:cNvSpPr>
            <a:spLocks noGrp="1" noChangeArrowheads="1"/>
          </p:cNvSpPr>
          <p:nvPr>
            <p:ph type="dt" sz="half" idx="10"/>
          </p:nvPr>
        </p:nvSpPr>
        <p:spPr/>
        <p:txBody>
          <a:bodyPr/>
          <a:lstStyle>
            <a:lvl1pPr eaLnBrk="0" hangingPunct="0">
              <a:defRPr/>
            </a:lvl1pPr>
          </a:lstStyle>
          <a:p>
            <a:pPr>
              <a:defRPr/>
            </a:pPr>
            <a:fld id="{23745DB2-5165-4E3F-9D62-88910012F59A}" type="datetimeFigureOut">
              <a:rPr lang="en-US"/>
              <a:pPr>
                <a:defRPr/>
              </a:pPr>
              <a:t>2/16/2022</a:t>
            </a:fld>
            <a:endParaRPr lang="uk-UA"/>
          </a:p>
        </p:txBody>
      </p:sp>
      <p:sp>
        <p:nvSpPr>
          <p:cNvPr id="4" name="Rectangle 8">
            <a:extLst/>
          </p:cNvPr>
          <p:cNvSpPr>
            <a:spLocks noGrp="1" noChangeArrowheads="1"/>
          </p:cNvSpPr>
          <p:nvPr>
            <p:ph type="ftr" sz="quarter" idx="11"/>
          </p:nvPr>
        </p:nvSpPr>
        <p:spPr/>
        <p:txBody>
          <a:bodyPr/>
          <a:lstStyle>
            <a:lvl1pPr eaLnBrk="0" hangingPunct="0">
              <a:defRPr/>
            </a:lvl1pPr>
          </a:lstStyle>
          <a:p>
            <a:pPr>
              <a:defRPr/>
            </a:pPr>
            <a:endParaRPr lang="uk-UA"/>
          </a:p>
        </p:txBody>
      </p:sp>
      <p:sp>
        <p:nvSpPr>
          <p:cNvPr id="5" name="Rectangle 9">
            <a:extLst/>
          </p:cNvPr>
          <p:cNvSpPr>
            <a:spLocks noGrp="1" noChangeArrowheads="1"/>
          </p:cNvSpPr>
          <p:nvPr>
            <p:ph type="sldNum" sz="quarter" idx="12"/>
          </p:nvPr>
        </p:nvSpPr>
        <p:spPr/>
        <p:txBody>
          <a:bodyPr/>
          <a:lstStyle>
            <a:lvl2pPr lvl="1" eaLnBrk="0" hangingPunct="0">
              <a:defRPr>
                <a:solidFill>
                  <a:srgbClr val="000000"/>
                </a:solidFill>
                <a:latin typeface="Arial" pitchFamily="34" charset="0"/>
                <a:cs typeface="+mn-cs"/>
              </a:defRPr>
            </a:lvl2pPr>
          </a:lstStyle>
          <a:p>
            <a:pPr lvl="1">
              <a:defRPr/>
            </a:pPr>
            <a:fld id="{2212793B-1278-4690-BD2A-A52CA8858711}" type="slidenum">
              <a:rPr lang="uk-UA" altLang="uk-UA"/>
              <a:pPr lvl="1">
                <a:defRPr/>
              </a:pPr>
              <a:t>‹№›</a:t>
            </a:fld>
            <a:endParaRPr lang="uk-UA" altLang="uk-UA">
              <a:latin typeface="Candara"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10" name="Дата 27">
            <a:extLst/>
          </p:cNvPr>
          <p:cNvSpPr>
            <a:spLocks noGrp="1"/>
          </p:cNvSpPr>
          <p:nvPr>
            <p:ph type="dt" sz="half" idx="10"/>
          </p:nvPr>
        </p:nvSpPr>
        <p:spPr>
          <a:xfrm>
            <a:off x="6400800" y="6354763"/>
            <a:ext cx="2286000" cy="366712"/>
          </a:xfrm>
        </p:spPr>
        <p:txBody>
          <a:bodyPr/>
          <a:lstStyle>
            <a:lvl1pPr>
              <a:defRPr sz="1400"/>
            </a:lvl1pPr>
          </a:lstStyle>
          <a:p>
            <a:pPr>
              <a:defRPr/>
            </a:pPr>
            <a:fld id="{D2E865E9-E0F6-40C2-BF90-D8B85E5DB5C8}" type="datetimeFigureOut">
              <a:rPr lang="en-US"/>
              <a:pPr>
                <a:defRPr/>
              </a:pPr>
              <a:t>2/16/2022</a:t>
            </a:fld>
            <a:endParaRPr lang="en-US"/>
          </a:p>
        </p:txBody>
      </p:sp>
      <p:sp>
        <p:nvSpPr>
          <p:cNvPr id="11" name="Нижний колонтитул 16">
            <a:extLst/>
          </p:cNvPr>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Номер слайда 28">
            <a:extLst/>
          </p:cNvPr>
          <p:cNvSpPr>
            <a:spLocks noGrp="1"/>
          </p:cNvSpPr>
          <p:nvPr>
            <p:ph type="sldNum" sz="quarter" idx="12"/>
          </p:nvPr>
        </p:nvSpPr>
        <p:spPr>
          <a:xfrm>
            <a:off x="1216025" y="6354763"/>
            <a:ext cx="1219200" cy="366712"/>
          </a:xfrm>
        </p:spPr>
        <p:txBody>
          <a:bodyPr/>
          <a:lstStyle>
            <a:lvl1pPr>
              <a:defRPr/>
            </a:lvl1pPr>
          </a:lstStyle>
          <a:p>
            <a:pPr>
              <a:defRPr/>
            </a:pPr>
            <a:fld id="{49D71D82-9A97-4A06-A446-36EDD1944008}"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p:cNvPr>
          <p:cNvSpPr>
            <a:spLocks noGrp="1"/>
          </p:cNvSpPr>
          <p:nvPr>
            <p:ph type="dt" sz="half" idx="10"/>
          </p:nvPr>
        </p:nvSpPr>
        <p:spPr/>
        <p:txBody>
          <a:bodyPr/>
          <a:lstStyle>
            <a:lvl1pPr>
              <a:defRPr/>
            </a:lvl1pPr>
          </a:lstStyle>
          <a:p>
            <a:pPr>
              <a:defRPr/>
            </a:pPr>
            <a:fld id="{2EFF73E2-CB58-4E41-A30E-056FFBB668FC}" type="datetimeFigureOut">
              <a:rPr lang="en-US"/>
              <a:pPr>
                <a:defRPr/>
              </a:pPr>
              <a:t>2/16/2022</a:t>
            </a:fld>
            <a:endParaRPr lang="en-US"/>
          </a:p>
        </p:txBody>
      </p:sp>
      <p:sp>
        <p:nvSpPr>
          <p:cNvPr id="5" name="Нижний колонтитул 2">
            <a:extLst/>
          </p:cNvPr>
          <p:cNvSpPr>
            <a:spLocks noGrp="1"/>
          </p:cNvSpPr>
          <p:nvPr>
            <p:ph type="ftr" sz="quarter" idx="11"/>
          </p:nvPr>
        </p:nvSpPr>
        <p:spPr/>
        <p:txBody>
          <a:bodyPr/>
          <a:lstStyle>
            <a:lvl1pPr>
              <a:defRPr/>
            </a:lvl1pPr>
          </a:lstStyle>
          <a:p>
            <a:pPr>
              <a:defRPr/>
            </a:pPr>
            <a:endParaRPr lang="en-US"/>
          </a:p>
        </p:txBody>
      </p:sp>
      <p:sp>
        <p:nvSpPr>
          <p:cNvPr id="6" name="Номер слайда 22">
            <a:extLst/>
          </p:cNvPr>
          <p:cNvSpPr>
            <a:spLocks noGrp="1"/>
          </p:cNvSpPr>
          <p:nvPr>
            <p:ph type="sldNum" sz="quarter" idx="12"/>
          </p:nvPr>
        </p:nvSpPr>
        <p:spPr/>
        <p:txBody>
          <a:bodyPr/>
          <a:lstStyle>
            <a:lvl1pPr>
              <a:defRPr/>
            </a:lvl1pPr>
          </a:lstStyle>
          <a:p>
            <a:pPr>
              <a:defRPr/>
            </a:pPr>
            <a:fld id="{133A5081-4CFA-480F-A20B-081FA8E5BE68}"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6" name="Дата 3">
            <a:extLst/>
          </p:cNvPr>
          <p:cNvSpPr>
            <a:spLocks noGrp="1"/>
          </p:cNvSpPr>
          <p:nvPr>
            <p:ph type="dt" sz="half" idx="10"/>
          </p:nvPr>
        </p:nvSpPr>
        <p:spPr>
          <a:xfrm>
            <a:off x="6400800" y="6354763"/>
            <a:ext cx="2286000" cy="366712"/>
          </a:xfrm>
        </p:spPr>
        <p:txBody>
          <a:bodyPr/>
          <a:lstStyle>
            <a:lvl1pPr>
              <a:defRPr/>
            </a:lvl1pPr>
          </a:lstStyle>
          <a:p>
            <a:pPr>
              <a:defRPr/>
            </a:pPr>
            <a:fld id="{0277996D-32A8-4452-BF50-31B463156142}" type="datetimeFigureOut">
              <a:rPr lang="en-US"/>
              <a:pPr>
                <a:defRPr/>
              </a:pPr>
              <a:t>2/16/2022</a:t>
            </a:fld>
            <a:endParaRPr lang="en-US"/>
          </a:p>
        </p:txBody>
      </p:sp>
      <p:sp>
        <p:nvSpPr>
          <p:cNvPr id="7" name="Нижний колонтитул 4">
            <a:extLst/>
          </p:cNvPr>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Номер слайда 5">
            <a:extLst/>
          </p:cNvPr>
          <p:cNvSpPr>
            <a:spLocks noGrp="1"/>
          </p:cNvSpPr>
          <p:nvPr>
            <p:ph type="sldNum" sz="quarter" idx="12"/>
          </p:nvPr>
        </p:nvSpPr>
        <p:spPr>
          <a:xfrm>
            <a:off x="1069975" y="6354763"/>
            <a:ext cx="1520825" cy="366712"/>
          </a:xfrm>
        </p:spPr>
        <p:txBody>
          <a:bodyPr/>
          <a:lstStyle>
            <a:lvl1pPr>
              <a:defRPr/>
            </a:lvl1pPr>
          </a:lstStyle>
          <a:p>
            <a:pPr>
              <a:defRPr/>
            </a:pPr>
            <a:fld id="{63C24236-551D-4FFF-8254-1D0C8E08DC0C}" type="slidenum">
              <a:rPr lang="en-US" altLang="ru-RU"/>
              <a:pPr>
                <a:defRPr/>
              </a:pPr>
              <a:t>‹№›</a:t>
            </a:fld>
            <a:endParaRPr lang="en-US"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p:cNvPr>
          <p:cNvSpPr>
            <a:spLocks noGrp="1"/>
          </p:cNvSpPr>
          <p:nvPr>
            <p:ph type="dt" sz="half" idx="10"/>
          </p:nvPr>
        </p:nvSpPr>
        <p:spPr/>
        <p:txBody>
          <a:bodyPr/>
          <a:lstStyle>
            <a:lvl1pPr>
              <a:defRPr/>
            </a:lvl1pPr>
          </a:lstStyle>
          <a:p>
            <a:pPr>
              <a:defRPr/>
            </a:pPr>
            <a:fld id="{B82AA60D-C9CF-43B2-B610-B423ED061282}" type="datetimeFigureOut">
              <a:rPr lang="en-US"/>
              <a:pPr>
                <a:defRPr/>
              </a:pPr>
              <a:t>2/16/2022</a:t>
            </a:fld>
            <a:endParaRPr lang="en-US"/>
          </a:p>
        </p:txBody>
      </p:sp>
      <p:sp>
        <p:nvSpPr>
          <p:cNvPr id="6" name="Нижний колонтитул 2">
            <a:extLst/>
          </p:cNvPr>
          <p:cNvSpPr>
            <a:spLocks noGrp="1"/>
          </p:cNvSpPr>
          <p:nvPr>
            <p:ph type="ftr" sz="quarter" idx="11"/>
          </p:nvPr>
        </p:nvSpPr>
        <p:spPr/>
        <p:txBody>
          <a:bodyPr/>
          <a:lstStyle>
            <a:lvl1pPr>
              <a:defRPr/>
            </a:lvl1pPr>
          </a:lstStyle>
          <a:p>
            <a:pPr>
              <a:defRPr/>
            </a:pPr>
            <a:endParaRPr lang="en-US"/>
          </a:p>
        </p:txBody>
      </p:sp>
      <p:sp>
        <p:nvSpPr>
          <p:cNvPr id="7" name="Номер слайда 22">
            <a:extLst/>
          </p:cNvPr>
          <p:cNvSpPr>
            <a:spLocks noGrp="1"/>
          </p:cNvSpPr>
          <p:nvPr>
            <p:ph type="sldNum" sz="quarter" idx="12"/>
          </p:nvPr>
        </p:nvSpPr>
        <p:spPr/>
        <p:txBody>
          <a:bodyPr/>
          <a:lstStyle>
            <a:lvl1pPr>
              <a:defRPr/>
            </a:lvl1pPr>
          </a:lstStyle>
          <a:p>
            <a:pPr>
              <a:defRPr/>
            </a:pPr>
            <a:fld id="{4B60A756-40D2-4735-8A0D-EA96C6622CDC}" type="slidenum">
              <a:rPr lang="en-US" altLang="ru-RU"/>
              <a:pPr>
                <a:defRPr/>
              </a:pPr>
              <a:t>‹№›</a:t>
            </a:fld>
            <a:endParaRPr lang="en-US"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13">
            <a:extLst/>
          </p:cNvPr>
          <p:cNvSpPr>
            <a:spLocks noGrp="1"/>
          </p:cNvSpPr>
          <p:nvPr>
            <p:ph type="dt" sz="half" idx="10"/>
          </p:nvPr>
        </p:nvSpPr>
        <p:spPr/>
        <p:txBody>
          <a:bodyPr/>
          <a:lstStyle>
            <a:lvl1pPr>
              <a:defRPr/>
            </a:lvl1pPr>
          </a:lstStyle>
          <a:p>
            <a:pPr>
              <a:defRPr/>
            </a:pPr>
            <a:fld id="{C94EC404-99BF-497C-80C6-21EB8317E36E}" type="datetimeFigureOut">
              <a:rPr lang="en-US"/>
              <a:pPr>
                <a:defRPr/>
              </a:pPr>
              <a:t>2/16/2022</a:t>
            </a:fld>
            <a:endParaRPr lang="en-US"/>
          </a:p>
        </p:txBody>
      </p:sp>
      <p:sp>
        <p:nvSpPr>
          <p:cNvPr id="8" name="Нижний колонтитул 2">
            <a:extLst/>
          </p:cNvPr>
          <p:cNvSpPr>
            <a:spLocks noGrp="1"/>
          </p:cNvSpPr>
          <p:nvPr>
            <p:ph type="ftr" sz="quarter" idx="11"/>
          </p:nvPr>
        </p:nvSpPr>
        <p:spPr/>
        <p:txBody>
          <a:bodyPr/>
          <a:lstStyle>
            <a:lvl1pPr>
              <a:defRPr/>
            </a:lvl1pPr>
          </a:lstStyle>
          <a:p>
            <a:pPr>
              <a:defRPr/>
            </a:pPr>
            <a:endParaRPr lang="en-US"/>
          </a:p>
        </p:txBody>
      </p:sp>
      <p:sp>
        <p:nvSpPr>
          <p:cNvPr id="9" name="Номер слайда 22">
            <a:extLst/>
          </p:cNvPr>
          <p:cNvSpPr>
            <a:spLocks noGrp="1"/>
          </p:cNvSpPr>
          <p:nvPr>
            <p:ph type="sldNum" sz="quarter" idx="12"/>
          </p:nvPr>
        </p:nvSpPr>
        <p:spPr/>
        <p:txBody>
          <a:bodyPr/>
          <a:lstStyle>
            <a:lvl1pPr>
              <a:defRPr/>
            </a:lvl1pPr>
          </a:lstStyle>
          <a:p>
            <a:pPr>
              <a:defRPr/>
            </a:pPr>
            <a:fld id="{41FD1782-AC30-4242-8F21-9010D210ED68}" type="slidenum">
              <a:rPr lang="en-US" altLang="ru-RU"/>
              <a:pPr>
                <a:defRPr/>
              </a:pPr>
              <a:t>‹№›</a:t>
            </a:fld>
            <a:endParaRPr lang="en-US"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2">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a:t>Образец заголовка</a:t>
            </a:r>
            <a:endParaRPr lang="en-US"/>
          </a:p>
        </p:txBody>
      </p:sp>
      <p:sp>
        <p:nvSpPr>
          <p:cNvPr id="4" name="Дата 2">
            <a:extLst/>
          </p:cNvPr>
          <p:cNvSpPr>
            <a:spLocks noGrp="1"/>
          </p:cNvSpPr>
          <p:nvPr>
            <p:ph type="dt" sz="half" idx="10"/>
          </p:nvPr>
        </p:nvSpPr>
        <p:spPr/>
        <p:txBody>
          <a:bodyPr/>
          <a:lstStyle>
            <a:lvl1pPr>
              <a:defRPr/>
            </a:lvl1pPr>
          </a:lstStyle>
          <a:p>
            <a:pPr>
              <a:defRPr/>
            </a:pPr>
            <a:fld id="{74CAAB7E-E09D-4EA7-83A3-8BD2C41F9BB8}" type="datetimeFigureOut">
              <a:rPr lang="en-US"/>
              <a:pPr>
                <a:defRPr/>
              </a:pPr>
              <a:t>2/16/2022</a:t>
            </a:fld>
            <a:endParaRPr lang="en-US"/>
          </a:p>
        </p:txBody>
      </p:sp>
      <p:sp>
        <p:nvSpPr>
          <p:cNvPr id="5" name="Нижний колонтитул 3">
            <a:extLst/>
          </p:cNvPr>
          <p:cNvSpPr>
            <a:spLocks noGrp="1"/>
          </p:cNvSpPr>
          <p:nvPr>
            <p:ph type="ftr" sz="quarter" idx="11"/>
          </p:nvPr>
        </p:nvSpPr>
        <p:spPr/>
        <p:txBody>
          <a:bodyPr/>
          <a:lstStyle>
            <a:lvl1pPr>
              <a:defRPr/>
            </a:lvl1pPr>
          </a:lstStyle>
          <a:p>
            <a:pPr>
              <a:defRPr/>
            </a:pPr>
            <a:endParaRPr lang="en-US"/>
          </a:p>
        </p:txBody>
      </p:sp>
      <p:sp>
        <p:nvSpPr>
          <p:cNvPr id="6" name="Номер слайда 4">
            <a:extLst/>
          </p:cNvPr>
          <p:cNvSpPr>
            <a:spLocks noGrp="1"/>
          </p:cNvSpPr>
          <p:nvPr>
            <p:ph type="sldNum" sz="quarter" idx="12"/>
          </p:nvPr>
        </p:nvSpPr>
        <p:spPr/>
        <p:txBody>
          <a:bodyPr/>
          <a:lstStyle>
            <a:lvl1pPr>
              <a:defRPr/>
            </a:lvl1pPr>
          </a:lstStyle>
          <a:p>
            <a:pPr>
              <a:defRPr/>
            </a:pPr>
            <a:fld id="{8C193CBB-D2F9-4EBD-BA9A-76BFCDF93BE6}" type="slidenum">
              <a:rPr lang="en-US" altLang="ru-RU"/>
              <a:pPr>
                <a:defRPr/>
              </a:pPr>
              <a:t>‹№›</a:t>
            </a:fld>
            <a:endParaRPr lang="en-US"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3" name="Равнобедренный треугольник 2">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Дата 1">
            <a:extLst/>
          </p:cNvPr>
          <p:cNvSpPr>
            <a:spLocks noGrp="1"/>
          </p:cNvSpPr>
          <p:nvPr>
            <p:ph type="dt" sz="half" idx="10"/>
          </p:nvPr>
        </p:nvSpPr>
        <p:spPr/>
        <p:txBody>
          <a:bodyPr/>
          <a:lstStyle>
            <a:lvl1pPr>
              <a:defRPr/>
            </a:lvl1pPr>
          </a:lstStyle>
          <a:p>
            <a:pPr>
              <a:defRPr/>
            </a:pPr>
            <a:fld id="{BDE98EED-C7F2-4B9C-A4CE-CCF87642695A}" type="datetimeFigureOut">
              <a:rPr lang="en-US"/>
              <a:pPr>
                <a:defRPr/>
              </a:pPr>
              <a:t>2/16/2022</a:t>
            </a:fld>
            <a:endParaRPr lang="en-US"/>
          </a:p>
        </p:txBody>
      </p:sp>
      <p:sp>
        <p:nvSpPr>
          <p:cNvPr id="5" name="Нижний колонтитул 2">
            <a:extLst/>
          </p:cNvPr>
          <p:cNvSpPr>
            <a:spLocks noGrp="1"/>
          </p:cNvSpPr>
          <p:nvPr>
            <p:ph type="ftr" sz="quarter" idx="11"/>
          </p:nvPr>
        </p:nvSpPr>
        <p:spPr/>
        <p:txBody>
          <a:bodyPr/>
          <a:lstStyle>
            <a:lvl1pPr>
              <a:defRPr/>
            </a:lvl1pPr>
          </a:lstStyle>
          <a:p>
            <a:pPr>
              <a:defRPr/>
            </a:pPr>
            <a:endParaRPr lang="en-US"/>
          </a:p>
        </p:txBody>
      </p:sp>
      <p:sp>
        <p:nvSpPr>
          <p:cNvPr id="6" name="Номер слайда 3">
            <a:extLst/>
          </p:cNvPr>
          <p:cNvSpPr>
            <a:spLocks noGrp="1"/>
          </p:cNvSpPr>
          <p:nvPr>
            <p:ph type="sldNum" sz="quarter" idx="12"/>
          </p:nvPr>
        </p:nvSpPr>
        <p:spPr/>
        <p:txBody>
          <a:bodyPr/>
          <a:lstStyle>
            <a:lvl1pPr>
              <a:defRPr/>
            </a:lvl1pPr>
          </a:lstStyle>
          <a:p>
            <a:pPr>
              <a:defRPr/>
            </a:pPr>
            <a:fld id="{5412C099-99BB-4B3C-A812-BCD925161381}" type="slidenum">
              <a:rPr lang="en-US" altLang="ru-RU"/>
              <a:pPr>
                <a:defRPr/>
              </a:pPr>
              <a:t>‹№›</a:t>
            </a:fld>
            <a:endParaRPr lang="en-US"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a:extLst/>
          </p:cNvPr>
          <p:cNvSpPr>
            <a:spLocks noGrp="1"/>
          </p:cNvSpPr>
          <p:nvPr>
            <p:ph type="dt" sz="half" idx="10"/>
          </p:nvPr>
        </p:nvSpPr>
        <p:spPr/>
        <p:txBody>
          <a:bodyPr/>
          <a:lstStyle>
            <a:lvl1pPr eaLnBrk="0" hangingPunct="0">
              <a:defRPr/>
            </a:lvl1pPr>
          </a:lstStyle>
          <a:p>
            <a:pPr>
              <a:defRPr/>
            </a:pPr>
            <a:fld id="{A9ED4515-2B78-482F-835E-B82AA1FD5D87}" type="datetimeFigureOut">
              <a:rPr lang="en-US"/>
              <a:pPr>
                <a:defRPr/>
              </a:pPr>
              <a:t>2/16/2022</a:t>
            </a:fld>
            <a:endParaRPr lang="en-US"/>
          </a:p>
        </p:txBody>
      </p:sp>
      <p:sp>
        <p:nvSpPr>
          <p:cNvPr id="5"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hangingPunct="0">
              <a:defRPr/>
            </a:lvl1pPr>
          </a:lstStyle>
          <a:p>
            <a:pPr>
              <a:defRPr/>
            </a:pPr>
            <a:fld id="{F91492E3-0623-48F0-839B-F941748E1EE8}" type="slidenum">
              <a:rPr lang="en-US" altLang="uk-UA"/>
              <a:pPr>
                <a:defRPr/>
              </a:pPr>
              <a:t>‹№›</a:t>
            </a:fld>
            <a:endParaRPr lang="en-US" alt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6" name="Прямая соединительная линия 5"/>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7" name="Равнобедренный треугольник 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Дата 4">
            <a:extLst/>
          </p:cNvPr>
          <p:cNvSpPr>
            <a:spLocks noGrp="1"/>
          </p:cNvSpPr>
          <p:nvPr>
            <p:ph type="dt" sz="half" idx="10"/>
          </p:nvPr>
        </p:nvSpPr>
        <p:spPr/>
        <p:txBody>
          <a:bodyPr/>
          <a:lstStyle>
            <a:lvl1pPr>
              <a:defRPr/>
            </a:lvl1pPr>
          </a:lstStyle>
          <a:p>
            <a:pPr>
              <a:defRPr/>
            </a:pPr>
            <a:fld id="{13C2B115-57D9-4F49-904E-9694B36FF10E}" type="datetimeFigureOut">
              <a:rPr lang="en-US"/>
              <a:pPr>
                <a:defRPr/>
              </a:pPr>
              <a:t>2/16/2022</a:t>
            </a:fld>
            <a:endParaRPr lang="en-US"/>
          </a:p>
        </p:txBody>
      </p:sp>
      <p:sp>
        <p:nvSpPr>
          <p:cNvPr id="9" name="Нижний колонтитул 5">
            <a:extLst/>
          </p:cNvPr>
          <p:cNvSpPr>
            <a:spLocks noGrp="1"/>
          </p:cNvSpPr>
          <p:nvPr>
            <p:ph type="ftr" sz="quarter" idx="11"/>
          </p:nvPr>
        </p:nvSpPr>
        <p:spPr/>
        <p:txBody>
          <a:bodyPr/>
          <a:lstStyle>
            <a:lvl1pPr>
              <a:defRPr/>
            </a:lvl1pPr>
          </a:lstStyle>
          <a:p>
            <a:pPr>
              <a:defRPr/>
            </a:pPr>
            <a:endParaRPr lang="en-US"/>
          </a:p>
        </p:txBody>
      </p:sp>
      <p:sp>
        <p:nvSpPr>
          <p:cNvPr id="10" name="Номер слайда 6">
            <a:extLst/>
          </p:cNvPr>
          <p:cNvSpPr>
            <a:spLocks noGrp="1"/>
          </p:cNvSpPr>
          <p:nvPr>
            <p:ph type="sldNum" sz="quarter" idx="12"/>
          </p:nvPr>
        </p:nvSpPr>
        <p:spPr/>
        <p:txBody>
          <a:bodyPr/>
          <a:lstStyle>
            <a:lvl1pPr>
              <a:defRPr/>
            </a:lvl1pPr>
          </a:lstStyle>
          <a:p>
            <a:pPr>
              <a:defRPr/>
            </a:pPr>
            <a:fld id="{E0FAEF1B-A9C7-4919-8BC8-CFF7388F4D62}" type="slidenum">
              <a:rPr lang="en-US" altLang="ru-RU"/>
              <a:pPr>
                <a:defRPr/>
              </a:pPr>
              <a:t>‹№›</a:t>
            </a:fld>
            <a:endParaRPr lang="en-US" alt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6" name="Равнобедренный треугольник 5">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a:t>Образец текста</a:t>
            </a:r>
          </a:p>
        </p:txBody>
      </p:sp>
      <p:sp>
        <p:nvSpPr>
          <p:cNvPr id="8" name="Дата 4">
            <a:extLst/>
          </p:cNvPr>
          <p:cNvSpPr>
            <a:spLocks noGrp="1"/>
          </p:cNvSpPr>
          <p:nvPr>
            <p:ph type="dt" sz="half" idx="10"/>
          </p:nvPr>
        </p:nvSpPr>
        <p:spPr/>
        <p:txBody>
          <a:bodyPr/>
          <a:lstStyle>
            <a:lvl1pPr>
              <a:defRPr/>
            </a:lvl1pPr>
          </a:lstStyle>
          <a:p>
            <a:pPr>
              <a:defRPr/>
            </a:pPr>
            <a:fld id="{FD9DA234-8193-4734-9411-C2BD81B96B69}" type="datetimeFigureOut">
              <a:rPr lang="en-US"/>
              <a:pPr>
                <a:defRPr/>
              </a:pPr>
              <a:t>2/16/2022</a:t>
            </a:fld>
            <a:endParaRPr lang="en-US"/>
          </a:p>
        </p:txBody>
      </p:sp>
      <p:sp>
        <p:nvSpPr>
          <p:cNvPr id="9" name="Нижний колонтитул 5">
            <a:extLst/>
          </p:cNvPr>
          <p:cNvSpPr>
            <a:spLocks noGrp="1"/>
          </p:cNvSpPr>
          <p:nvPr>
            <p:ph type="ftr" sz="quarter" idx="11"/>
          </p:nvPr>
        </p:nvSpPr>
        <p:spPr/>
        <p:txBody>
          <a:bodyPr/>
          <a:lstStyle>
            <a:lvl1pPr>
              <a:defRPr/>
            </a:lvl1pPr>
          </a:lstStyle>
          <a:p>
            <a:pPr>
              <a:defRPr/>
            </a:pPr>
            <a:endParaRPr lang="en-US"/>
          </a:p>
        </p:txBody>
      </p:sp>
      <p:sp>
        <p:nvSpPr>
          <p:cNvPr id="10" name="Номер слайда 6">
            <a:extLst/>
          </p:cNvPr>
          <p:cNvSpPr>
            <a:spLocks noGrp="1"/>
          </p:cNvSpPr>
          <p:nvPr>
            <p:ph type="sldNum" sz="quarter" idx="12"/>
          </p:nvPr>
        </p:nvSpPr>
        <p:spPr/>
        <p:txBody>
          <a:bodyPr/>
          <a:lstStyle>
            <a:lvl1pPr>
              <a:defRPr/>
            </a:lvl1pPr>
          </a:lstStyle>
          <a:p>
            <a:pPr>
              <a:defRPr/>
            </a:pPr>
            <a:fld id="{B50667EC-EBC8-4AE6-AC5F-7C815953A7B1}" type="slidenum">
              <a:rPr lang="en-US" altLang="ru-RU"/>
              <a:pPr>
                <a:defRPr/>
              </a:pPr>
              <a:t>‹№›</a:t>
            </a:fld>
            <a:endParaRPr lang="en-US"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p:cNvPr>
          <p:cNvSpPr>
            <a:spLocks noGrp="1"/>
          </p:cNvSpPr>
          <p:nvPr>
            <p:ph type="dt" sz="half" idx="10"/>
          </p:nvPr>
        </p:nvSpPr>
        <p:spPr/>
        <p:txBody>
          <a:bodyPr/>
          <a:lstStyle>
            <a:lvl1pPr>
              <a:defRPr/>
            </a:lvl1pPr>
          </a:lstStyle>
          <a:p>
            <a:pPr>
              <a:defRPr/>
            </a:pPr>
            <a:fld id="{E318F098-EEED-4D8A-A321-163E2D2A1566}" type="datetimeFigureOut">
              <a:rPr lang="en-US"/>
              <a:pPr>
                <a:defRPr/>
              </a:pPr>
              <a:t>2/16/2022</a:t>
            </a:fld>
            <a:endParaRPr lang="en-US"/>
          </a:p>
        </p:txBody>
      </p:sp>
      <p:sp>
        <p:nvSpPr>
          <p:cNvPr id="5" name="Нижний колонтитул 2">
            <a:extLst/>
          </p:cNvPr>
          <p:cNvSpPr>
            <a:spLocks noGrp="1"/>
          </p:cNvSpPr>
          <p:nvPr>
            <p:ph type="ftr" sz="quarter" idx="11"/>
          </p:nvPr>
        </p:nvSpPr>
        <p:spPr/>
        <p:txBody>
          <a:bodyPr/>
          <a:lstStyle>
            <a:lvl1pPr>
              <a:defRPr/>
            </a:lvl1pPr>
          </a:lstStyle>
          <a:p>
            <a:pPr>
              <a:defRPr/>
            </a:pPr>
            <a:endParaRPr lang="en-US"/>
          </a:p>
        </p:txBody>
      </p:sp>
      <p:sp>
        <p:nvSpPr>
          <p:cNvPr id="6" name="Номер слайда 22">
            <a:extLst/>
          </p:cNvPr>
          <p:cNvSpPr>
            <a:spLocks noGrp="1"/>
          </p:cNvSpPr>
          <p:nvPr>
            <p:ph type="sldNum" sz="quarter" idx="12"/>
          </p:nvPr>
        </p:nvSpPr>
        <p:spPr/>
        <p:txBody>
          <a:bodyPr/>
          <a:lstStyle>
            <a:lvl1pPr>
              <a:defRPr/>
            </a:lvl1pPr>
          </a:lstStyle>
          <a:p>
            <a:pPr>
              <a:defRPr/>
            </a:pPr>
            <a:fld id="{64267FA6-B0E1-4D8F-9BBA-DF10E01B16CE}" type="slidenum">
              <a:rPr lang="en-US" altLang="ru-RU"/>
              <a:pPr>
                <a:defRPr/>
              </a:pPr>
              <a:t>‹№›</a:t>
            </a:fld>
            <a:endParaRPr lang="en-US" alt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5" name="Равнобедренный треугольник 4">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ая соединительная линия 5"/>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3">
            <a:extLst/>
          </p:cNvPr>
          <p:cNvSpPr>
            <a:spLocks noGrp="1"/>
          </p:cNvSpPr>
          <p:nvPr>
            <p:ph type="dt" sz="half" idx="10"/>
          </p:nvPr>
        </p:nvSpPr>
        <p:spPr/>
        <p:txBody>
          <a:bodyPr/>
          <a:lstStyle>
            <a:lvl1pPr>
              <a:defRPr/>
            </a:lvl1pPr>
          </a:lstStyle>
          <a:p>
            <a:pPr>
              <a:defRPr/>
            </a:pPr>
            <a:fld id="{77681EBB-D996-4CD0-BBFD-5C03E8565D01}" type="datetimeFigureOut">
              <a:rPr lang="en-US"/>
              <a:pPr>
                <a:defRPr/>
              </a:pPr>
              <a:t>2/16/2022</a:t>
            </a:fld>
            <a:endParaRPr lang="en-US"/>
          </a:p>
        </p:txBody>
      </p:sp>
      <p:sp>
        <p:nvSpPr>
          <p:cNvPr id="8" name="Нижний колонтитул 4">
            <a:extLst/>
          </p:cNvPr>
          <p:cNvSpPr>
            <a:spLocks noGrp="1"/>
          </p:cNvSpPr>
          <p:nvPr>
            <p:ph type="ftr" sz="quarter" idx="11"/>
          </p:nvPr>
        </p:nvSpPr>
        <p:spPr/>
        <p:txBody>
          <a:bodyPr/>
          <a:lstStyle>
            <a:lvl1pPr>
              <a:defRPr/>
            </a:lvl1pPr>
          </a:lstStyle>
          <a:p>
            <a:pPr>
              <a:defRPr/>
            </a:pPr>
            <a:endParaRPr lang="en-US"/>
          </a:p>
        </p:txBody>
      </p:sp>
      <p:sp>
        <p:nvSpPr>
          <p:cNvPr id="9" name="Номер слайда 5">
            <a:extLst/>
          </p:cNvPr>
          <p:cNvSpPr>
            <a:spLocks noGrp="1"/>
          </p:cNvSpPr>
          <p:nvPr>
            <p:ph type="sldNum" sz="quarter" idx="12"/>
          </p:nvPr>
        </p:nvSpPr>
        <p:spPr/>
        <p:txBody>
          <a:bodyPr/>
          <a:lstStyle>
            <a:lvl1pPr>
              <a:defRPr/>
            </a:lvl1pPr>
          </a:lstStyle>
          <a:p>
            <a:pPr>
              <a:defRPr/>
            </a:pPr>
            <a:fld id="{1662944A-D12F-48E5-9A3F-2FF50AB4C05C}"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a:extLst/>
          </p:cNvPr>
          <p:cNvSpPr>
            <a:spLocks noGrp="1"/>
          </p:cNvSpPr>
          <p:nvPr>
            <p:ph type="dt" sz="half" idx="10"/>
          </p:nvPr>
        </p:nvSpPr>
        <p:spPr/>
        <p:txBody>
          <a:bodyPr/>
          <a:lstStyle>
            <a:lvl1pPr eaLnBrk="0" hangingPunct="0">
              <a:defRPr/>
            </a:lvl1pPr>
          </a:lstStyle>
          <a:p>
            <a:pPr>
              <a:defRPr/>
            </a:pPr>
            <a:fld id="{31437E08-2145-4EE9-AB14-B52A862B14B6}" type="datetimeFigureOut">
              <a:rPr lang="en-US"/>
              <a:pPr>
                <a:defRPr/>
              </a:pPr>
              <a:t>2/16/2022</a:t>
            </a:fld>
            <a:endParaRPr lang="en-US"/>
          </a:p>
        </p:txBody>
      </p:sp>
      <p:sp>
        <p:nvSpPr>
          <p:cNvPr id="11"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12" name="Slide Number Placeholder 5">
            <a:extLst/>
          </p:cNvPr>
          <p:cNvSpPr>
            <a:spLocks noGrp="1"/>
          </p:cNvSpPr>
          <p:nvPr>
            <p:ph type="sldNum" sz="quarter" idx="12"/>
          </p:nvPr>
        </p:nvSpPr>
        <p:spPr/>
        <p:txBody>
          <a:bodyPr/>
          <a:lstStyle>
            <a:lvl1pPr eaLnBrk="0" hangingPunct="0">
              <a:defRPr/>
            </a:lvl1pPr>
          </a:lstStyle>
          <a:p>
            <a:pPr>
              <a:defRPr/>
            </a:pPr>
            <a:fld id="{66438B0C-19E6-49C8-BD33-6DD64811D303}" type="slidenum">
              <a:rPr lang="en-US" altLang="uk-UA"/>
              <a:pPr>
                <a:defRPr/>
              </a:pPr>
              <a:t>‹№›</a:t>
            </a:fld>
            <a:endParaRPr lang="en-US"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a:extLst/>
          </p:cNvPr>
          <p:cNvSpPr>
            <a:spLocks noGrp="1"/>
          </p:cNvSpPr>
          <p:nvPr>
            <p:ph type="dt" sz="half" idx="15"/>
          </p:nvPr>
        </p:nvSpPr>
        <p:spPr/>
        <p:txBody>
          <a:bodyPr/>
          <a:lstStyle>
            <a:lvl1pPr eaLnBrk="0" hangingPunct="0">
              <a:defRPr/>
            </a:lvl1pPr>
          </a:lstStyle>
          <a:p>
            <a:pPr>
              <a:defRPr/>
            </a:pPr>
            <a:fld id="{99320027-22A3-4B59-A5DD-7B59EA578EF7}" type="datetimeFigureOut">
              <a:rPr lang="en-US"/>
              <a:pPr>
                <a:defRPr/>
              </a:pPr>
              <a:t>2/16/2022</a:t>
            </a:fld>
            <a:endParaRPr lang="en-US"/>
          </a:p>
        </p:txBody>
      </p:sp>
      <p:sp>
        <p:nvSpPr>
          <p:cNvPr id="6" name="Footer Placeholder 4">
            <a:extLst/>
          </p:cNvPr>
          <p:cNvSpPr>
            <a:spLocks noGrp="1"/>
          </p:cNvSpPr>
          <p:nvPr>
            <p:ph type="ftr" sz="quarter" idx="16"/>
          </p:nvPr>
        </p:nvSpPr>
        <p:spPr/>
        <p:txBody>
          <a:bodyPr/>
          <a:lstStyle>
            <a:lvl1pPr eaLnBrk="0" hangingPunct="0">
              <a:defRPr/>
            </a:lvl1pPr>
          </a:lstStyle>
          <a:p>
            <a:pPr>
              <a:defRPr/>
            </a:pPr>
            <a:endParaRPr lang="en-US"/>
          </a:p>
        </p:txBody>
      </p:sp>
      <p:sp>
        <p:nvSpPr>
          <p:cNvPr id="7" name="Slide Number Placeholder 5">
            <a:extLst/>
          </p:cNvPr>
          <p:cNvSpPr>
            <a:spLocks noGrp="1"/>
          </p:cNvSpPr>
          <p:nvPr>
            <p:ph type="sldNum" sz="quarter" idx="17"/>
          </p:nvPr>
        </p:nvSpPr>
        <p:spPr/>
        <p:txBody>
          <a:bodyPr/>
          <a:lstStyle>
            <a:lvl1pPr eaLnBrk="0" hangingPunct="0">
              <a:defRPr/>
            </a:lvl1pPr>
          </a:lstStyle>
          <a:p>
            <a:pPr>
              <a:defRPr/>
            </a:pPr>
            <a:fld id="{0D925739-161F-4A4B-974E-AD8DF7221716}" type="slidenum">
              <a:rPr lang="en-US" altLang="uk-UA"/>
              <a:pPr>
                <a:defRPr/>
              </a:pPr>
              <a:t>‹№›</a:t>
            </a:fld>
            <a:endParaRPr lang="en-US"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p:cNvPr>
          <p:cNvSpPr>
            <a:spLocks noGrp="1"/>
          </p:cNvSpPr>
          <p:nvPr>
            <p:ph type="dt" sz="half" idx="10"/>
          </p:nvPr>
        </p:nvSpPr>
        <p:spPr/>
        <p:txBody>
          <a:bodyPr/>
          <a:lstStyle>
            <a:lvl1pPr eaLnBrk="0" hangingPunct="0">
              <a:defRPr/>
            </a:lvl1pPr>
          </a:lstStyle>
          <a:p>
            <a:pPr>
              <a:defRPr/>
            </a:pPr>
            <a:fld id="{59AC583F-6CBF-4DE1-A22F-889A1F2A4278}" type="datetimeFigureOut">
              <a:rPr lang="en-US"/>
              <a:pPr>
                <a:defRPr/>
              </a:pPr>
              <a:t>2/16/2022</a:t>
            </a:fld>
            <a:endParaRPr lang="en-US"/>
          </a:p>
        </p:txBody>
      </p:sp>
      <p:sp>
        <p:nvSpPr>
          <p:cNvPr id="8"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eaLnBrk="0" hangingPunct="0">
              <a:defRPr/>
            </a:lvl1pPr>
          </a:lstStyle>
          <a:p>
            <a:pPr>
              <a:defRPr/>
            </a:pPr>
            <a:fld id="{DFF0FF46-C458-4F88-83B5-8FAB36F7B46B}" type="slidenum">
              <a:rPr lang="en-US" altLang="uk-UA"/>
              <a:pPr>
                <a:defRPr/>
              </a:pPr>
              <a:t>‹№›</a:t>
            </a:fld>
            <a:endParaRPr lang="en-US"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a:extLst/>
          </p:cNvPr>
          <p:cNvSpPr>
            <a:spLocks noGrp="1"/>
          </p:cNvSpPr>
          <p:nvPr>
            <p:ph type="dt" sz="half" idx="10"/>
          </p:nvPr>
        </p:nvSpPr>
        <p:spPr/>
        <p:txBody>
          <a:bodyPr/>
          <a:lstStyle>
            <a:lvl1pPr eaLnBrk="0" hangingPunct="0">
              <a:defRPr/>
            </a:lvl1pPr>
          </a:lstStyle>
          <a:p>
            <a:pPr>
              <a:defRPr/>
            </a:pPr>
            <a:fld id="{9745EEFC-2D95-4117-9CC8-86D959A7B089}" type="datetimeFigureOut">
              <a:rPr lang="en-US"/>
              <a:pPr>
                <a:defRPr/>
              </a:pPr>
              <a:t>2/16/2022</a:t>
            </a:fld>
            <a:endParaRPr lang="en-US"/>
          </a:p>
        </p:txBody>
      </p:sp>
      <p:sp>
        <p:nvSpPr>
          <p:cNvPr id="4" name="Footer Placeholder 4">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eaLnBrk="0" hangingPunct="0">
              <a:defRPr/>
            </a:lvl1pPr>
          </a:lstStyle>
          <a:p>
            <a:pPr>
              <a:defRPr/>
            </a:pPr>
            <a:fld id="{5E7E47A3-36AD-4110-A288-17A6F7006C2E}" type="slidenum">
              <a:rPr lang="en-US" altLang="uk-UA"/>
              <a:pPr>
                <a:defRPr/>
              </a:pPr>
              <a:t>‹№›</a:t>
            </a:fld>
            <a:endParaRPr lang="en-US"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5"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6"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7"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8"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grpSp>
      <p:sp>
        <p:nvSpPr>
          <p:cNvPr id="9" name="Date Placeholder 1">
            <a:extLst/>
          </p:cNvPr>
          <p:cNvSpPr>
            <a:spLocks noGrp="1"/>
          </p:cNvSpPr>
          <p:nvPr>
            <p:ph type="dt" sz="half" idx="10"/>
          </p:nvPr>
        </p:nvSpPr>
        <p:spPr/>
        <p:txBody>
          <a:bodyPr/>
          <a:lstStyle>
            <a:lvl1pPr eaLnBrk="0" hangingPunct="0">
              <a:defRPr/>
            </a:lvl1pPr>
          </a:lstStyle>
          <a:p>
            <a:pPr>
              <a:defRPr/>
            </a:pPr>
            <a:fld id="{34F67F58-4D06-4AAB-B950-42D48D223FC0}" type="datetimeFigureOut">
              <a:rPr lang="en-US"/>
              <a:pPr>
                <a:defRPr/>
              </a:pPr>
              <a:t>2/16/2022</a:t>
            </a:fld>
            <a:endParaRPr lang="en-US"/>
          </a:p>
        </p:txBody>
      </p:sp>
      <p:sp>
        <p:nvSpPr>
          <p:cNvPr id="10" name="Footer Placeholder 2">
            <a:extLst/>
          </p:cNvPr>
          <p:cNvSpPr>
            <a:spLocks noGrp="1"/>
          </p:cNvSpPr>
          <p:nvPr>
            <p:ph type="ftr" sz="quarter" idx="11"/>
          </p:nvPr>
        </p:nvSpPr>
        <p:spPr/>
        <p:txBody>
          <a:bodyPr/>
          <a:lstStyle>
            <a:lvl1pPr eaLnBrk="0" hangingPunct="0">
              <a:defRPr/>
            </a:lvl1pPr>
          </a:lstStyle>
          <a:p>
            <a:pPr>
              <a:defRPr/>
            </a:pPr>
            <a:endParaRPr lang="en-US"/>
          </a:p>
        </p:txBody>
      </p:sp>
      <p:sp>
        <p:nvSpPr>
          <p:cNvPr id="11" name="Slide Number Placeholder 3">
            <a:extLst/>
          </p:cNvPr>
          <p:cNvSpPr>
            <a:spLocks noGrp="1"/>
          </p:cNvSpPr>
          <p:nvPr>
            <p:ph type="sldNum" sz="quarter" idx="12"/>
          </p:nvPr>
        </p:nvSpPr>
        <p:spPr/>
        <p:txBody>
          <a:bodyPr/>
          <a:lstStyle>
            <a:lvl1pPr eaLnBrk="0" hangingPunct="0">
              <a:defRPr/>
            </a:lvl1pPr>
          </a:lstStyle>
          <a:p>
            <a:pPr>
              <a:defRPr/>
            </a:pPr>
            <a:fld id="{AA977391-45F8-4DFF-B18D-4CB36DA12508}" type="slidenum">
              <a:rPr lang="en-US" altLang="uk-UA"/>
              <a:pPr>
                <a:defRPr/>
              </a:pPr>
              <a:t>‹№›</a:t>
            </a:fld>
            <a:endParaRPr lang="en-US"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8"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9"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10"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11" name="Freeform 2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a:extLst/>
          </p:cNvPr>
          <p:cNvSpPr>
            <a:spLocks noGrp="1"/>
          </p:cNvSpPr>
          <p:nvPr>
            <p:ph type="dt" sz="half" idx="10"/>
          </p:nvPr>
        </p:nvSpPr>
        <p:spPr/>
        <p:txBody>
          <a:bodyPr/>
          <a:lstStyle>
            <a:lvl1pPr eaLnBrk="0" hangingPunct="0">
              <a:defRPr/>
            </a:lvl1pPr>
          </a:lstStyle>
          <a:p>
            <a:pPr>
              <a:defRPr/>
            </a:pPr>
            <a:fld id="{7A6AE372-01E5-43FB-8D4C-74C5A5D55A3B}" type="datetimeFigureOut">
              <a:rPr lang="en-US"/>
              <a:pPr>
                <a:defRPr/>
              </a:pPr>
              <a:t>2/16/2022</a:t>
            </a:fld>
            <a:endParaRPr lang="en-US"/>
          </a:p>
        </p:txBody>
      </p:sp>
      <p:sp>
        <p:nvSpPr>
          <p:cNvPr id="13" name="Footer Placeholder 5">
            <a:extLst/>
          </p:cNvPr>
          <p:cNvSpPr>
            <a:spLocks noGrp="1"/>
          </p:cNvSpPr>
          <p:nvPr>
            <p:ph type="ftr" sz="quarter" idx="11"/>
          </p:nvPr>
        </p:nvSpPr>
        <p:spPr/>
        <p:txBody>
          <a:bodyPr/>
          <a:lstStyle>
            <a:lvl1pPr eaLnBrk="0" hangingPunct="0">
              <a:defRPr/>
            </a:lvl1pPr>
          </a:lstStyle>
          <a:p>
            <a:pPr>
              <a:defRPr/>
            </a:pPr>
            <a:endParaRPr lang="en-US"/>
          </a:p>
        </p:txBody>
      </p:sp>
      <p:sp>
        <p:nvSpPr>
          <p:cNvPr id="14" name="Slide Number Placeholder 6">
            <a:extLst/>
          </p:cNvPr>
          <p:cNvSpPr>
            <a:spLocks noGrp="1"/>
          </p:cNvSpPr>
          <p:nvPr>
            <p:ph type="sldNum" sz="quarter" idx="12"/>
          </p:nvPr>
        </p:nvSpPr>
        <p:spPr/>
        <p:txBody>
          <a:bodyPr/>
          <a:lstStyle>
            <a:lvl1pPr eaLnBrk="0" hangingPunct="0">
              <a:defRPr/>
            </a:lvl1pPr>
          </a:lstStyle>
          <a:p>
            <a:pPr>
              <a:defRPr/>
            </a:pPr>
            <a:fld id="{BB2EFDF5-22B2-4CB9-AED8-8A4825EBFC11}" type="slidenum">
              <a:rPr lang="en-US" altLang="uk-UA"/>
              <a:pPr>
                <a:defRPr/>
              </a:pPr>
              <a:t>‹№›</a:t>
            </a:fld>
            <a:endParaRPr lang="en-US"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8" name="Freeform 18"/>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9" name="Freeform 22"/>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10" name="Freeform 26"/>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11"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a:extLst/>
          </p:cNvPr>
          <p:cNvSpPr>
            <a:spLocks noGrp="1"/>
          </p:cNvSpPr>
          <p:nvPr>
            <p:ph type="dt" sz="half" idx="10"/>
          </p:nvPr>
        </p:nvSpPr>
        <p:spPr/>
        <p:txBody>
          <a:bodyPr/>
          <a:lstStyle>
            <a:lvl1pPr eaLnBrk="0" hangingPunct="0">
              <a:defRPr/>
            </a:lvl1pPr>
          </a:lstStyle>
          <a:p>
            <a:pPr>
              <a:defRPr/>
            </a:pPr>
            <a:fld id="{41515E00-A1A1-4640-9C8A-B7CC2C05BF8A}" type="datetimeFigureOut">
              <a:rPr lang="en-US"/>
              <a:pPr>
                <a:defRPr/>
              </a:pPr>
              <a:t>2/16/2022</a:t>
            </a:fld>
            <a:endParaRPr lang="en-US"/>
          </a:p>
        </p:txBody>
      </p:sp>
      <p:sp>
        <p:nvSpPr>
          <p:cNvPr id="13" name="Footer Placeholder 5">
            <a:extLst/>
          </p:cNvPr>
          <p:cNvSpPr>
            <a:spLocks noGrp="1"/>
          </p:cNvSpPr>
          <p:nvPr>
            <p:ph type="ftr" sz="quarter" idx="11"/>
          </p:nvPr>
        </p:nvSpPr>
        <p:spPr/>
        <p:txBody>
          <a:bodyPr/>
          <a:lstStyle>
            <a:lvl1pPr eaLnBrk="0" hangingPunct="0">
              <a:defRPr/>
            </a:lvl1pPr>
          </a:lstStyle>
          <a:p>
            <a:pPr>
              <a:defRPr/>
            </a:pPr>
            <a:endParaRPr lang="en-US"/>
          </a:p>
        </p:txBody>
      </p:sp>
      <p:sp>
        <p:nvSpPr>
          <p:cNvPr id="14" name="Slide Number Placeholder 6">
            <a:extLst/>
          </p:cNvPr>
          <p:cNvSpPr>
            <a:spLocks noGrp="1"/>
          </p:cNvSpPr>
          <p:nvPr>
            <p:ph type="sldNum" sz="quarter" idx="12"/>
          </p:nvPr>
        </p:nvSpPr>
        <p:spPr/>
        <p:txBody>
          <a:bodyPr/>
          <a:lstStyle>
            <a:lvl1pPr eaLnBrk="0" hangingPunct="0">
              <a:defRPr/>
            </a:lvl1pPr>
          </a:lstStyle>
          <a:p>
            <a:pPr>
              <a:defRPr/>
            </a:pPr>
            <a:fld id="{C26A6CF1-DC8E-47E9-B828-C2B30FF78494}" type="slidenum">
              <a:rPr lang="en-US" altLang="uk-UA"/>
              <a:pPr>
                <a:defRPr/>
              </a:pPr>
              <a:t>‹№›</a:t>
            </a:fld>
            <a:endParaRPr lang="en-US"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ru-RU">
                <a:latin typeface="Arial" pitchFamily="34" charset="0"/>
                <a:cs typeface="+mn-cs"/>
              </a:endParaRPr>
            </a:p>
          </p:txBody>
        </p:sp>
        <p:sp>
          <p:nvSpPr>
            <p:cNvPr id="1034"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ru-RU">
                <a:latin typeface="Arial" pitchFamily="34" charset="0"/>
                <a:cs typeface="+mn-cs"/>
              </a:endParaRPr>
            </a:p>
          </p:txBody>
        </p:sp>
        <p:sp>
          <p:nvSpPr>
            <p:cNvPr id="1035"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p:nvSpPr>
            <p:cNvPr id="1036"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ru-RU">
                <a:latin typeface="Arial" pitchFamily="34" charset="0"/>
                <a:cs typeface="+mn-cs"/>
              </a:endParaRPr>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ru-RU">
                <a:latin typeface="Arial" pitchFamily="34" charset="0"/>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4" name="Date Placeholder 3">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rgbClr val="073E87"/>
                </a:solidFill>
                <a:latin typeface="Arial" charset="0"/>
                <a:cs typeface="+mn-cs"/>
              </a:defRPr>
            </a:lvl1pPr>
          </a:lstStyle>
          <a:p>
            <a:pPr>
              <a:defRPr/>
            </a:pPr>
            <a:fld id="{4C301DD7-0C9B-43DE-9A67-D81EABE10E35}" type="datetimeFigureOut">
              <a:rPr lang="en-US"/>
              <a:pPr>
                <a:defRPr/>
              </a:pPr>
              <a:t>2/16/2022</a:t>
            </a:fld>
            <a:endParaRPr lang="en-US"/>
          </a:p>
        </p:txBody>
      </p:sp>
      <p:sp>
        <p:nvSpPr>
          <p:cNvPr id="5" name="Footer Placeholder 4">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rgbClr val="073E87"/>
                </a:solidFill>
                <a:latin typeface="Arial" charset="0"/>
                <a:cs typeface="+mn-cs"/>
              </a:defRPr>
            </a:lvl1pPr>
          </a:lstStyle>
          <a:p>
            <a:pPr>
              <a:defRPr/>
            </a:pPr>
            <a:endParaRPr lang="en-US"/>
          </a:p>
        </p:txBody>
      </p:sp>
      <p:sp>
        <p:nvSpPr>
          <p:cNvPr id="6" name="Slide Number Placeholder 5">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073E87"/>
                </a:solidFill>
                <a:latin typeface="Arial" pitchFamily="34" charset="0"/>
                <a:cs typeface="+mn-cs"/>
              </a:defRPr>
            </a:lvl1pPr>
          </a:lstStyle>
          <a:p>
            <a:pPr>
              <a:defRPr/>
            </a:pPr>
            <a:fld id="{242937EA-47C0-49DB-8F68-B7D7921A0D09}" type="slidenum">
              <a:rPr lang="en-US" altLang="uk-UA"/>
              <a:pPr>
                <a:defRPr/>
              </a:pPr>
              <a:t>‹№›</a:t>
            </a:fld>
            <a:endParaRPr lang="en-US" altLang="uk-UA"/>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6"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ltLang="uk-UA"/>
              <a:t>Образец заголовка</a:t>
            </a:r>
            <a:endParaRPr lang="en-US" altLang="uk-UA"/>
          </a:p>
        </p:txBody>
      </p:sp>
      <p:sp>
        <p:nvSpPr>
          <p:cNvPr id="14339"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endParaRPr lang="en-US" altLang="uk-UA"/>
          </a:p>
        </p:txBody>
      </p:sp>
      <p:sp>
        <p:nvSpPr>
          <p:cNvPr id="14" name="Дата 13">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pitchFamily="34" charset="0"/>
                <a:cs typeface="+mn-cs"/>
              </a:defRPr>
            </a:lvl1pPr>
          </a:lstStyle>
          <a:p>
            <a:pPr>
              <a:defRPr/>
            </a:pPr>
            <a:fld id="{3720934F-BFE8-48F5-AE28-98C5963B0424}" type="datetimeFigureOut">
              <a:rPr lang="en-US"/>
              <a:pPr>
                <a:defRPr/>
              </a:pPr>
              <a:t>2/16/2022</a:t>
            </a:fld>
            <a:endParaRPr lang="en-US"/>
          </a:p>
        </p:txBody>
      </p:sp>
      <p:sp>
        <p:nvSpPr>
          <p:cNvPr id="3" name="Нижний колонтитул 2">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pitchFamily="34" charset="0"/>
                <a:cs typeface="+mn-cs"/>
              </a:defRPr>
            </a:lvl1pPr>
          </a:lstStyle>
          <a:p>
            <a:pPr>
              <a:defRPr/>
            </a:pPr>
            <a:endParaRPr lang="en-US"/>
          </a:p>
        </p:txBody>
      </p:sp>
      <p:sp>
        <p:nvSpPr>
          <p:cNvPr id="23" name="Номер слайда 22">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Arial" pitchFamily="34" charset="0"/>
                <a:cs typeface="+mn-cs"/>
              </a:defRPr>
            </a:lvl1pPr>
          </a:lstStyle>
          <a:p>
            <a:pPr>
              <a:defRPr/>
            </a:pPr>
            <a:fld id="{C6A2CB08-4608-4DD8-892D-3331FE1CF240}" type="slidenum">
              <a:rPr lang="en-US" altLang="ru-RU"/>
              <a:pPr>
                <a:defRPr/>
              </a:pPr>
              <a:t>‹№›</a:t>
            </a:fld>
            <a:endParaRPr lang="en-US" altLang="ru-RU"/>
          </a:p>
        </p:txBody>
      </p:sp>
      <p:sp>
        <p:nvSpPr>
          <p:cNvPr id="2055" name="Прямая соединительная линия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2056" name="Прямая соединительная линия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pPr eaLnBrk="0" hangingPunct="0">
              <a:defRPr/>
            </a:pPr>
            <a:endParaRPr lang="ru-RU">
              <a:latin typeface="Arial" pitchFamily="34" charset="0"/>
              <a:cs typeface="+mn-cs"/>
            </a:endParaRPr>
          </a:p>
        </p:txBody>
      </p:sp>
      <p:sp>
        <p:nvSpPr>
          <p:cNvPr id="10" name="Равнобедренный треугольник 9">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87" r:id="rId1"/>
    <p:sldLayoutId id="2147484371" r:id="rId2"/>
    <p:sldLayoutId id="2147484388" r:id="rId3"/>
    <p:sldLayoutId id="2147484372" r:id="rId4"/>
    <p:sldLayoutId id="2147484373" r:id="rId5"/>
    <p:sldLayoutId id="2147484389" r:id="rId6"/>
    <p:sldLayoutId id="2147484390" r:id="rId7"/>
    <p:sldLayoutId id="2147484391" r:id="rId8"/>
    <p:sldLayoutId id="2147484392" r:id="rId9"/>
    <p:sldLayoutId id="2147484374" r:id="rId10"/>
    <p:sldLayoutId id="2147484393"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Красивые фоны для презентаций | Бесплатные фоны для презентаций PowerPoint"/>
          <p:cNvPicPr>
            <a:picLocks noChangeAspect="1" noChangeArrowheads="1"/>
          </p:cNvPicPr>
          <p:nvPr/>
        </p:nvPicPr>
        <p:blipFill>
          <a:blip r:embed="rId2"/>
          <a:srcRect b="5873"/>
          <a:stretch>
            <a:fillRect/>
          </a:stretch>
        </p:blipFill>
        <p:spPr bwMode="auto">
          <a:xfrm>
            <a:off x="0" y="0"/>
            <a:ext cx="5292725" cy="6858000"/>
          </a:xfrm>
          <a:prstGeom prst="rect">
            <a:avLst/>
          </a:prstGeom>
          <a:noFill/>
          <a:ln w="9525">
            <a:noFill/>
            <a:miter lim="800000"/>
            <a:headEnd/>
            <a:tailEnd/>
          </a:ln>
        </p:spPr>
      </p:pic>
      <p:sp>
        <p:nvSpPr>
          <p:cNvPr id="5" name="Скругленный прямоугольник 6">
            <a:extLst/>
          </p:cNvPr>
          <p:cNvSpPr>
            <a:spLocks noChangeArrowheads="1"/>
          </p:cNvSpPr>
          <p:nvPr/>
        </p:nvSpPr>
        <p:spPr bwMode="auto">
          <a:xfrm>
            <a:off x="1763713" y="2205038"/>
            <a:ext cx="7056437" cy="3876675"/>
          </a:xfrm>
          <a:prstGeom prst="roundRect">
            <a:avLst>
              <a:gd name="adj" fmla="val 16667"/>
            </a:avLst>
          </a:prstGeom>
          <a:gradFill flip="none"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8100000" scaled="1"/>
            <a:tileRect/>
          </a:gra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uk-UA" sz="3200" b="1" dirty="0">
                <a:solidFill>
                  <a:srgbClr val="373D54"/>
                </a:solidFill>
                <a:latin typeface="Times New Roman" pitchFamily="18" charset="0"/>
                <a:cs typeface="Times New Roman" pitchFamily="18" charset="0"/>
              </a:rPr>
              <a:t>Організаційні збори </a:t>
            </a:r>
            <a:br>
              <a:rPr lang="uk-UA" sz="3200" b="1" dirty="0">
                <a:solidFill>
                  <a:srgbClr val="373D54"/>
                </a:solidFill>
                <a:latin typeface="Times New Roman" pitchFamily="18" charset="0"/>
                <a:cs typeface="Times New Roman" pitchFamily="18" charset="0"/>
              </a:rPr>
            </a:br>
            <a:r>
              <a:rPr lang="uk-UA" sz="1600" b="1" dirty="0">
                <a:solidFill>
                  <a:srgbClr val="373D54"/>
                </a:solidFill>
                <a:latin typeface="Times New Roman" pitchFamily="18" charset="0"/>
                <a:cs typeface="Times New Roman" pitchFamily="18" charset="0"/>
              </a:rPr>
              <a:t>здобувачів </a:t>
            </a:r>
            <a:r>
              <a:rPr lang="uk-UA" sz="1600" dirty="0">
                <a:solidFill>
                  <a:srgbClr val="373D54"/>
                </a:solidFill>
                <a:latin typeface="Times New Roman" pitchFamily="18" charset="0"/>
                <a:cs typeface="Times New Roman" pitchFamily="18" charset="0"/>
              </a:rPr>
              <a:t>вищої освіти ступеня доктора філософії</a:t>
            </a:r>
            <a:r>
              <a:rPr lang="uk-UA" sz="1600" b="1" dirty="0">
                <a:solidFill>
                  <a:srgbClr val="373D54"/>
                </a:solidFill>
                <a:latin typeface="Times New Roman" pitchFamily="18" charset="0"/>
                <a:cs typeface="Times New Roman" pitchFamily="18" charset="0"/>
              </a:rPr>
              <a:t> 1-4 років навчання, </a:t>
            </a:r>
            <a:br>
              <a:rPr lang="uk-UA" sz="1600" b="1" dirty="0">
                <a:solidFill>
                  <a:srgbClr val="373D54"/>
                </a:solidFill>
                <a:latin typeface="Times New Roman" pitchFamily="18" charset="0"/>
                <a:cs typeface="Times New Roman" pitchFamily="18" charset="0"/>
              </a:rPr>
            </a:br>
            <a:r>
              <a:rPr lang="uk-UA" sz="1600" b="1" dirty="0">
                <a:solidFill>
                  <a:srgbClr val="373D54"/>
                </a:solidFill>
                <a:latin typeface="Times New Roman" pitchFamily="18" charset="0"/>
                <a:cs typeface="Times New Roman" pitchFamily="18" charset="0"/>
              </a:rPr>
              <a:t>наукових керівників та завідувачів кафедр, </a:t>
            </a:r>
            <a:br>
              <a:rPr lang="uk-UA" sz="1600" b="1" dirty="0">
                <a:solidFill>
                  <a:srgbClr val="373D54"/>
                </a:solidFill>
                <a:latin typeface="Times New Roman" pitchFamily="18" charset="0"/>
                <a:cs typeface="Times New Roman" pitchFamily="18" charset="0"/>
              </a:rPr>
            </a:br>
            <a:r>
              <a:rPr lang="uk-UA" sz="1600" b="1" dirty="0">
                <a:solidFill>
                  <a:srgbClr val="373D54"/>
                </a:solidFill>
                <a:latin typeface="Times New Roman" pitchFamily="18" charset="0"/>
                <a:cs typeface="Times New Roman" pitchFamily="18" charset="0"/>
              </a:rPr>
              <a:t>які забезпечують виконання </a:t>
            </a:r>
            <a:r>
              <a:rPr lang="uk-UA" sz="1600" b="1" dirty="0" err="1">
                <a:solidFill>
                  <a:srgbClr val="373D54"/>
                </a:solidFill>
                <a:latin typeface="Times New Roman" pitchFamily="18" charset="0"/>
                <a:cs typeface="Times New Roman" pitchFamily="18" charset="0"/>
              </a:rPr>
              <a:t>освітньо</a:t>
            </a:r>
            <a:r>
              <a:rPr lang="uk-UA" sz="1600" b="1" dirty="0">
                <a:solidFill>
                  <a:srgbClr val="373D54"/>
                </a:solidFill>
                <a:latin typeface="Times New Roman" pitchFamily="18" charset="0"/>
                <a:cs typeface="Times New Roman" pitchFamily="18" charset="0"/>
              </a:rPr>
              <a:t>-наукових програм</a:t>
            </a:r>
          </a:p>
          <a:p>
            <a:pPr algn="ctr" eaLnBrk="0" hangingPunct="0"/>
            <a:endParaRPr lang="ru-RU" sz="800" dirty="0">
              <a:solidFill>
                <a:srgbClr val="373D54"/>
              </a:solidFill>
              <a:latin typeface="Times New Roman" pitchFamily="18" charset="0"/>
              <a:cs typeface="Times New Roman" pitchFamily="18" charset="0"/>
            </a:endParaRPr>
          </a:p>
          <a:p>
            <a:pPr algn="ctr" eaLnBrk="0" hangingPunct="0"/>
            <a:r>
              <a:rPr lang="uk-UA" sz="2400" b="1" i="1" u="sng" dirty="0">
                <a:solidFill>
                  <a:srgbClr val="373D54"/>
                </a:solidFill>
                <a:latin typeface="Times New Roman" pitchFamily="18" charset="0"/>
                <a:cs typeface="Times New Roman" pitchFamily="18" charset="0"/>
              </a:rPr>
              <a:t>16 лютого 2022 року</a:t>
            </a:r>
            <a:endParaRPr lang="en-US" sz="2400" b="1" i="1" u="sng" dirty="0">
              <a:solidFill>
                <a:srgbClr val="373D54"/>
              </a:solidFill>
              <a:latin typeface="Times New Roman" pitchFamily="18" charset="0"/>
              <a:cs typeface="Times New Roman" pitchFamily="18" charset="0"/>
            </a:endParaRPr>
          </a:p>
          <a:p>
            <a:pPr algn="ctr" eaLnBrk="0" hangingPunct="0"/>
            <a:endParaRPr lang="uk-UA" sz="800" b="1" dirty="0">
              <a:solidFill>
                <a:srgbClr val="373D54"/>
              </a:solidFill>
              <a:latin typeface="Times New Roman" pitchFamily="18" charset="0"/>
              <a:cs typeface="Times New Roman" pitchFamily="18" charset="0"/>
            </a:endParaRPr>
          </a:p>
          <a:p>
            <a:pPr algn="ctr" eaLnBrk="0" hangingPunct="0"/>
            <a:r>
              <a:rPr lang="uk-UA" sz="2400" b="1" i="1" dirty="0">
                <a:solidFill>
                  <a:srgbClr val="373D54"/>
                </a:solidFill>
                <a:latin typeface="Times New Roman" pitchFamily="18" charset="0"/>
                <a:cs typeface="Times New Roman" pitchFamily="18" charset="0"/>
              </a:rPr>
              <a:t>16:00</a:t>
            </a:r>
            <a:endParaRPr lang="en-US" sz="2400" b="1" i="1" dirty="0">
              <a:solidFill>
                <a:srgbClr val="373D54"/>
              </a:solidFill>
              <a:latin typeface="Times New Roman" pitchFamily="18" charset="0"/>
              <a:cs typeface="Times New Roman" pitchFamily="18" charset="0"/>
            </a:endParaRPr>
          </a:p>
          <a:p>
            <a:pPr algn="ctr" eaLnBrk="0" hangingPunct="0"/>
            <a:endParaRPr lang="ru-RU" sz="800" dirty="0">
              <a:solidFill>
                <a:srgbClr val="373D54"/>
              </a:solidFill>
              <a:latin typeface="Times New Roman" pitchFamily="18" charset="0"/>
              <a:cs typeface="Times New Roman" pitchFamily="18" charset="0"/>
            </a:endParaRPr>
          </a:p>
          <a:p>
            <a:pPr algn="ctr" eaLnBrk="0" hangingPunct="0"/>
            <a:r>
              <a:rPr lang="uk-UA" b="1" dirty="0">
                <a:solidFill>
                  <a:srgbClr val="373D54"/>
                </a:solidFill>
                <a:latin typeface="Times New Roman" pitchFamily="18" charset="0"/>
                <a:cs typeface="Times New Roman" pitchFamily="18" charset="0"/>
              </a:rPr>
              <a:t>Формат зустрічі:</a:t>
            </a:r>
            <a:r>
              <a:rPr lang="uk-UA" dirty="0">
                <a:solidFill>
                  <a:srgbClr val="373D54"/>
                </a:solidFill>
                <a:latin typeface="Times New Roman" pitchFamily="18" charset="0"/>
                <a:cs typeface="Times New Roman" pitchFamily="18" charset="0"/>
              </a:rPr>
              <a:t> онлайн</a:t>
            </a:r>
          </a:p>
          <a:p>
            <a:pPr algn="ctr" eaLnBrk="0" hangingPunct="0"/>
            <a:endParaRPr lang="uk-UA" sz="1200" b="1" dirty="0">
              <a:solidFill>
                <a:srgbClr val="373D54"/>
              </a:solidFill>
              <a:latin typeface="Times New Roman" pitchFamily="18" charset="0"/>
              <a:cs typeface="Times New Roman" pitchFamily="18" charset="0"/>
            </a:endParaRPr>
          </a:p>
        </p:txBody>
      </p:sp>
      <p:sp>
        <p:nvSpPr>
          <p:cNvPr id="2" name="Прямоугольник 1"/>
          <p:cNvSpPr/>
          <p:nvPr/>
        </p:nvSpPr>
        <p:spPr>
          <a:xfrm>
            <a:off x="1143747" y="599091"/>
            <a:ext cx="5363862"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ru-RU" sz="3200" b="1" i="1" spc="50" dirty="0">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Ки</a:t>
            </a:r>
            <a:r>
              <a:rPr lang="uk-UA" sz="3200" b="1" i="1" spc="50" dirty="0">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ї</a:t>
            </a:r>
            <a:r>
              <a:rPr lang="ru-RU" sz="3200" b="1" i="1" spc="50" dirty="0" err="1">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вський</a:t>
            </a:r>
            <a:r>
              <a:rPr lang="ru-RU" sz="3200" b="1" i="1" spc="50" dirty="0">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3200" b="1" i="1" spc="50" dirty="0" err="1">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національний</a:t>
            </a:r>
            <a:br>
              <a:rPr lang="ru-RU" sz="3200" b="1" i="1" spc="50" dirty="0">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r>
              <a:rPr lang="ru-RU" sz="3200" b="1" i="1" spc="50" dirty="0" err="1">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лінгвістичний</a:t>
            </a:r>
            <a:r>
              <a:rPr lang="ru-RU" sz="3200" b="1" i="1" spc="50" dirty="0">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3200" b="1" i="1" spc="50" dirty="0" err="1">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університет</a:t>
            </a:r>
            <a:endParaRPr lang="ru-RU" sz="3200" b="1" i="1" spc="50" dirty="0">
              <a:ln w="11430"/>
              <a:solidFill>
                <a:schemeClr val="accent1">
                  <a:lumMod val="75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8686" name="AutoShape 14" descr="MUDqQ53O4g6UZdXwReEYEK5BWr1pyfhkAF8jSou9ErIlCBvGLVmvPTEKhAngZ1N3pFBCqQV6xac34aAhXI06DuRq+IQAXyilVrzk9DoAJ5GtTd6BURqEBesWrN+WkIVCBPg7obvSICFcgrVq05Pw2BCuRpUHejV0SgAnnFqjXnpyFQgTwN6m70igj8D3u7vXrJmocdAAAAAElFTkSuQmCC"/>
          <p:cNvSpPr>
            <a:spLocks noChangeAspect="1" noChangeArrowheads="1"/>
          </p:cNvSpPr>
          <p:nvPr/>
        </p:nvSpPr>
        <p:spPr bwMode="auto">
          <a:xfrm>
            <a:off x="155575" y="46038"/>
            <a:ext cx="304800" cy="304800"/>
          </a:xfrm>
          <a:prstGeom prst="rect">
            <a:avLst/>
          </a:prstGeom>
          <a:noFill/>
        </p:spPr>
        <p:txBody>
          <a:bodyPr/>
          <a:lstStyle/>
          <a:p>
            <a:endParaRPr lang="uk-UA"/>
          </a:p>
        </p:txBody>
      </p:sp>
      <p:pic>
        <p:nvPicPr>
          <p:cNvPr id="4" name="Picture 4" descr="knlu">
            <a:extLst/>
          </p:cNvPr>
          <p:cNvPicPr>
            <a:picLocks noChangeAspect="1" noChangeArrowheads="1"/>
          </p:cNvPicPr>
          <p:nvPr/>
        </p:nvPicPr>
        <p:blipFill>
          <a:blip r:embed="rId3"/>
          <a:srcRect/>
          <a:stretch>
            <a:fillRect/>
          </a:stretch>
        </p:blipFill>
        <p:spPr bwMode="auto">
          <a:xfrm>
            <a:off x="6483350" y="287338"/>
            <a:ext cx="2641600" cy="1701800"/>
          </a:xfrm>
          <a:prstGeom prst="rect">
            <a:avLst/>
          </a:prstGeom>
          <a:noFill/>
          <a:ln w="9525">
            <a:solidFill>
              <a:schemeClr val="accent1">
                <a:lumMod val="50000"/>
              </a:schemeClr>
            </a:solidFill>
            <a:miter lim="800000"/>
            <a:headEnd/>
            <a:tailEnd/>
          </a:ln>
        </p:spPr>
      </p:pic>
      <p:pic>
        <p:nvPicPr>
          <p:cNvPr id="1026" name="Picture 2" descr="http://qrcoder.ru/code/?https%3A%2F%2Fteams.microsoft.com%2Fl%2Fmeetup-join%2F19%253ameeting_MzYxOTc1NzQtNDJlMC00ZDNkLWIzYWMtZGJhMzRhNGE2MDQy%2540thread.v2%2F0%3Fcontext%3D%257b%2522Tid%2522%253a%252202b6bc8e-19ec-4e4a-b566-57ed00fafb24%2522%252c%2522Oid%2522%253a%252234f895e4-bce8-4c4c-9807-0652adde2daa%2522%257d&amp;4&amp;0">
            <a:extLst>
              <a:ext uri="{FF2B5EF4-FFF2-40B4-BE49-F238E27FC236}">
                <a16:creationId xmlns:a16="http://schemas.microsoft.com/office/drawing/2014/main" id="{91368772-908F-41E6-9B4C-F1301167C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860" y="4496493"/>
            <a:ext cx="1598290" cy="1598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гнутая влево стрелка 4"/>
          <p:cNvSpPr/>
          <p:nvPr/>
        </p:nvSpPr>
        <p:spPr>
          <a:xfrm>
            <a:off x="357188" y="1143000"/>
            <a:ext cx="285750" cy="9286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schemeClr val="tx1"/>
              </a:solidFill>
            </a:endParaRPr>
          </a:p>
        </p:txBody>
      </p:sp>
      <p:sp>
        <p:nvSpPr>
          <p:cNvPr id="2" name="Прямокутник: округлені кути 8">
            <a:extLst/>
          </p:cNvPr>
          <p:cNvSpPr/>
          <p:nvPr/>
        </p:nvSpPr>
        <p:spPr>
          <a:xfrm>
            <a:off x="500063" y="142875"/>
            <a:ext cx="8143875" cy="1428750"/>
          </a:xfrm>
          <a:prstGeom prst="round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ru-RU" b="1" dirty="0">
                <a:latin typeface="Times New Roman" pitchFamily="18" charset="0"/>
                <a:cs typeface="Times New Roman" pitchFamily="18" charset="0"/>
              </a:rPr>
              <a:t>ЗАЯВА </a:t>
            </a:r>
          </a:p>
          <a:p>
            <a:pPr algn="ctr" eaLnBrk="0" hangingPunct="0">
              <a:defRPr/>
            </a:pPr>
            <a:r>
              <a:rPr lang="ru-RU" b="1" dirty="0" err="1">
                <a:latin typeface="Times New Roman" pitchFamily="18" charset="0"/>
                <a:cs typeface="Times New Roman" pitchFamily="18" charset="0"/>
              </a:rPr>
              <a:t>щодо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отримання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висновку</a:t>
            </a:r>
            <a:r>
              <a:rPr lang="ru-RU" b="1" dirty="0">
                <a:latin typeface="Times New Roman" pitchFamily="18" charset="0"/>
                <a:cs typeface="Times New Roman" pitchFamily="18" charset="0"/>
              </a:rPr>
              <a:t> про </a:t>
            </a:r>
            <a:r>
              <a:rPr lang="ru-RU" b="1" dirty="0" err="1">
                <a:latin typeface="Times New Roman" pitchFamily="18" charset="0"/>
                <a:cs typeface="Times New Roman" pitchFamily="18" charset="0"/>
              </a:rPr>
              <a:t>наукову</a:t>
            </a:r>
            <a:r>
              <a:rPr lang="ru-RU" b="1" dirty="0">
                <a:latin typeface="Times New Roman" pitchFamily="18" charset="0"/>
                <a:cs typeface="Times New Roman" pitchFamily="18" charset="0"/>
              </a:rPr>
              <a:t> новизну, </a:t>
            </a:r>
          </a:p>
          <a:p>
            <a:pPr algn="ctr" eaLnBrk="0" hangingPunct="0">
              <a:defRPr/>
            </a:pPr>
            <a:r>
              <a:rPr lang="ru-RU" b="1" dirty="0" err="1">
                <a:latin typeface="Times New Roman" pitchFamily="18" charset="0"/>
                <a:cs typeface="Times New Roman" pitchFamily="18" charset="0"/>
              </a:rPr>
              <a:t>теоретичне</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практичне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значення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результатів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дисертації</a:t>
            </a:r>
            <a:r>
              <a:rPr lang="ru-RU" b="1"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642938" y="1676936"/>
            <a:ext cx="5929312" cy="1323439"/>
          </a:xfrm>
          <a:prstGeom prst="round2Diag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ru-RU"/>
          </a:p>
        </p:txBody>
      </p:sp>
      <p:sp>
        <p:nvSpPr>
          <p:cNvPr id="44036" name="Rectangle 1"/>
          <p:cNvSpPr>
            <a:spLocks noChangeArrowheads="1"/>
          </p:cNvSpPr>
          <p:nvPr/>
        </p:nvSpPr>
        <p:spPr bwMode="auto">
          <a:xfrm>
            <a:off x="714375" y="1734612"/>
            <a:ext cx="5790752" cy="1323439"/>
          </a:xfrm>
          <a:prstGeom prst="rect">
            <a:avLst/>
          </a:prstGeom>
          <a:noFill/>
          <a:ln w="9525">
            <a:noFill/>
            <a:miter lim="800000"/>
            <a:headEnd/>
            <a:tailEnd/>
          </a:ln>
        </p:spPr>
        <p:txBody>
          <a:bodyPr wrap="none" anchor="ctr">
            <a:spAutoFit/>
          </a:bodyPr>
          <a:lstStyle/>
          <a:p>
            <a:r>
              <a:rPr lang="uk-UA" sz="1600" dirty="0">
                <a:latin typeface="Times New Roman" pitchFamily="18" charset="0"/>
                <a:ea typeface="Calibri" pitchFamily="34" charset="0"/>
                <a:cs typeface="Times New Roman" pitchFamily="18" charset="0"/>
              </a:rPr>
              <a:t>Віза наукового керівника</a:t>
            </a:r>
            <a:endParaRPr lang="ru-RU" sz="1600" dirty="0">
              <a:latin typeface="Times New Roman" pitchFamily="18" charset="0"/>
              <a:ea typeface="Calibri" pitchFamily="34" charset="0"/>
              <a:cs typeface="Times New Roman" pitchFamily="18" charset="0"/>
            </a:endParaRPr>
          </a:p>
          <a:p>
            <a:pPr eaLnBrk="0" hangingPunct="0"/>
            <a:r>
              <a:rPr lang="uk-UA" sz="1600" dirty="0">
                <a:latin typeface="Times New Roman" pitchFamily="18" charset="0"/>
                <a:ea typeface="Calibri" pitchFamily="34" charset="0"/>
                <a:cs typeface="Times New Roman" pitchFamily="18" charset="0"/>
              </a:rPr>
              <a:t>Віза завідувача кафедри, де здійснювалася підготовка здобувача</a:t>
            </a:r>
            <a:endParaRPr lang="ru-RU" sz="1600" dirty="0">
              <a:latin typeface="Times New Roman" pitchFamily="18" charset="0"/>
              <a:cs typeface="Times New Roman" pitchFamily="18" charset="0"/>
            </a:endParaRPr>
          </a:p>
          <a:p>
            <a:pPr eaLnBrk="0" hangingPunct="0"/>
            <a:r>
              <a:rPr lang="uk-UA" sz="1600" dirty="0">
                <a:latin typeface="Times New Roman" pitchFamily="18" charset="0"/>
                <a:cs typeface="Calibri" pitchFamily="34" charset="0"/>
              </a:rPr>
              <a:t>Віза гаранта ОНП </a:t>
            </a:r>
          </a:p>
          <a:p>
            <a:pPr eaLnBrk="0" hangingPunct="0"/>
            <a:r>
              <a:rPr lang="uk-UA" sz="1600" dirty="0">
                <a:latin typeface="Times New Roman" pitchFamily="18" charset="0"/>
                <a:cs typeface="Calibri" pitchFamily="34" charset="0"/>
              </a:rPr>
              <a:t>Віза ученого секретаря</a:t>
            </a:r>
            <a:endParaRPr lang="ru-RU" sz="1600" dirty="0">
              <a:latin typeface="Times New Roman" pitchFamily="18" charset="0"/>
              <a:cs typeface="Times New Roman" pitchFamily="18" charset="0"/>
            </a:endParaRPr>
          </a:p>
          <a:p>
            <a:pPr eaLnBrk="0" hangingPunct="0"/>
            <a:r>
              <a:rPr lang="uk-UA" sz="1600" dirty="0">
                <a:latin typeface="Times New Roman" pitchFamily="18" charset="0"/>
                <a:cs typeface="Calibri" pitchFamily="34" charset="0"/>
              </a:rPr>
              <a:t>Віза проректора з наукової роботи </a:t>
            </a:r>
            <a:endParaRPr lang="uk-UA" sz="1600" dirty="0">
              <a:latin typeface="Times New Roman" pitchFamily="18" charset="0"/>
              <a:cs typeface="Times New Roman" pitchFamily="18" charset="0"/>
            </a:endParaRPr>
          </a:p>
        </p:txBody>
      </p:sp>
      <p:sp>
        <p:nvSpPr>
          <p:cNvPr id="7" name="Горизонтальный свиток 6"/>
          <p:cNvSpPr/>
          <p:nvPr/>
        </p:nvSpPr>
        <p:spPr>
          <a:xfrm>
            <a:off x="2895987" y="3105686"/>
            <a:ext cx="3747701" cy="7858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uk-UA" dirty="0">
                <a:latin typeface="Times New Roman" pitchFamily="18" charset="0"/>
                <a:cs typeface="Times New Roman" pitchFamily="18" charset="0"/>
              </a:rPr>
              <a:t>ДО ЗАЯВИ ДОДАЮТЬСЯ:</a:t>
            </a:r>
            <a:endParaRPr lang="ru-RU" dirty="0">
              <a:latin typeface="Times New Roman" pitchFamily="18" charset="0"/>
              <a:cs typeface="Times New Roman" pitchFamily="18" charset="0"/>
            </a:endParaRPr>
          </a:p>
        </p:txBody>
      </p:sp>
      <p:sp>
        <p:nvSpPr>
          <p:cNvPr id="10" name="Прямоугольник 9"/>
          <p:cNvSpPr/>
          <p:nvPr/>
        </p:nvSpPr>
        <p:spPr>
          <a:xfrm>
            <a:off x="6643688" y="1643063"/>
            <a:ext cx="2357437" cy="10156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ru-RU" sz="1200" dirty="0" err="1">
                <a:latin typeface="Times New Roman" pitchFamily="18" charset="0"/>
                <a:cs typeface="Times New Roman" pitchFamily="18" charset="0"/>
              </a:rPr>
              <a:t>Заява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подається</a:t>
            </a:r>
            <a:r>
              <a:rPr lang="ru-RU" sz="1200" dirty="0">
                <a:latin typeface="Times New Roman" pitchFamily="18" charset="0"/>
                <a:cs typeface="Times New Roman" pitchFamily="18" charset="0"/>
              </a:rPr>
              <a:t> до структурного </a:t>
            </a:r>
            <a:r>
              <a:rPr lang="ru-RU" sz="1200" dirty="0" err="1">
                <a:latin typeface="Times New Roman" pitchFamily="18" charset="0"/>
                <a:cs typeface="Times New Roman" pitchFamily="18" charset="0"/>
              </a:rPr>
              <a:t>підрозділу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кафедри</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Університету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що</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реалізує</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відповідну</a:t>
            </a:r>
            <a:r>
              <a:rPr lang="ru-RU" sz="1200" dirty="0">
                <a:latin typeface="Times New Roman" pitchFamily="18" charset="0"/>
                <a:cs typeface="Times New Roman" pitchFamily="18" charset="0"/>
              </a:rPr>
              <a:t> ОНП та/</a:t>
            </a:r>
            <a:r>
              <a:rPr lang="ru-RU" sz="1200" dirty="0" err="1">
                <a:latin typeface="Times New Roman" pitchFamily="18" charset="0"/>
                <a:cs typeface="Times New Roman" pitchFamily="18" charset="0"/>
              </a:rPr>
              <a:t>або</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здійснює</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підготовку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здобувача</a:t>
            </a:r>
            <a:endParaRPr lang="ru-RU" sz="1200" dirty="0">
              <a:latin typeface="Times New Roman" pitchFamily="18" charset="0"/>
              <a:cs typeface="Times New Roman" pitchFamily="18" charset="0"/>
            </a:endParaRPr>
          </a:p>
        </p:txBody>
      </p:sp>
      <p:sp>
        <p:nvSpPr>
          <p:cNvPr id="3" name="Прямокутник 2">
            <a:extLst>
              <a:ext uri="{FF2B5EF4-FFF2-40B4-BE49-F238E27FC236}">
                <a16:creationId xmlns:a16="http://schemas.microsoft.com/office/drawing/2014/main" id="{3332F201-B501-405A-90E6-9DC3EDF09785}"/>
              </a:ext>
            </a:extLst>
          </p:cNvPr>
          <p:cNvSpPr/>
          <p:nvPr/>
        </p:nvSpPr>
        <p:spPr>
          <a:xfrm>
            <a:off x="357188" y="3891498"/>
            <a:ext cx="8643937" cy="2182329"/>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дисертація в друкованому та електронному вигляді;</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наукові публікації </a:t>
            </a:r>
            <a:r>
              <a:rPr lang="uk-UA" sz="1400" dirty="0">
                <a:latin typeface="Times New Roman" panose="02020603050405020304" pitchFamily="18" charset="0"/>
                <a:ea typeface="Calibri" panose="020F0502020204030204" pitchFamily="34" charset="0"/>
              </a:rPr>
              <a:t>(або їх копії, засвідчені в установленому порядку вченим секретарем КНЛУ)</a:t>
            </a:r>
            <a:r>
              <a:rPr lang="uk-UA" sz="1600" dirty="0">
                <a:latin typeface="Times New Roman" panose="02020603050405020304" pitchFamily="18" charset="0"/>
                <a:ea typeface="Calibri" panose="020F0502020204030204" pitchFamily="34" charset="0"/>
              </a:rPr>
              <a:t>, в яких висвітлено наукові результати дисертації;</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довідка про верифікацію наукових публікацій;</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академічна довідка про виконання </a:t>
            </a:r>
            <a:r>
              <a:rPr lang="uk-UA" sz="1600" dirty="0" err="1">
                <a:latin typeface="Times New Roman" panose="02020603050405020304" pitchFamily="18" charset="0"/>
                <a:ea typeface="Calibri" panose="020F0502020204030204" pitchFamily="34" charset="0"/>
              </a:rPr>
              <a:t>освітньо</a:t>
            </a:r>
            <a:r>
              <a:rPr lang="uk-UA" sz="1600" dirty="0">
                <a:latin typeface="Times New Roman" panose="02020603050405020304" pitchFamily="18" charset="0"/>
                <a:ea typeface="Calibri" panose="020F0502020204030204" pitchFamily="34" charset="0"/>
              </a:rPr>
              <a:t>-наукової програми;</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висновок наукового керівника (керівників), засвідчений в установленому порядку; </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довідка / звіт про результати перевірки на академічний плагіат рукопису дисертації.</a:t>
            </a:r>
          </a:p>
          <a:p>
            <a:pPr algn="just">
              <a:lnSpc>
                <a:spcPct val="107000"/>
              </a:lnSpc>
              <a:spcAft>
                <a:spcPts val="0"/>
              </a:spcAft>
            </a:pPr>
            <a:endParaRPr lang="uk-UA" sz="16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1"/>
          <p:cNvSpPr>
            <a:spLocks noChangeArrowheads="1"/>
          </p:cNvSpPr>
          <p:nvPr/>
        </p:nvSpPr>
        <p:spPr bwMode="auto">
          <a:xfrm>
            <a:off x="0" y="116632"/>
            <a:ext cx="8786813" cy="877163"/>
          </a:xfrm>
          <a:prstGeom prst="rect">
            <a:avLst/>
          </a:prstGeom>
          <a:noFill/>
          <a:ln w="9525">
            <a:noFill/>
            <a:miter lim="800000"/>
            <a:headEnd/>
            <a:tailEnd/>
          </a:ln>
        </p:spPr>
        <p:txBody>
          <a:bodyPr>
            <a:spAutoFit/>
          </a:bodyPr>
          <a:lstStyle/>
          <a:p>
            <a:pPr algn="ctr" eaLnBrk="0" hangingPunct="0"/>
            <a:r>
              <a:rPr lang="uk-UA" sz="1700" b="1" dirty="0">
                <a:latin typeface="Times New Roman" pitchFamily="18" charset="0"/>
                <a:cs typeface="Times New Roman" pitchFamily="18" charset="0"/>
              </a:rPr>
              <a:t>Структурний підрозділ (кафедра) Університету, </a:t>
            </a:r>
            <a:r>
              <a:rPr lang="uk-UA" sz="1700" dirty="0">
                <a:latin typeface="Times New Roman" pitchFamily="18" charset="0"/>
                <a:cs typeface="Times New Roman" pitchFamily="18" charset="0"/>
              </a:rPr>
              <a:t>що реалізує відповідну ОНП та/або здійснює підготовку здобувача, </a:t>
            </a:r>
            <a:r>
              <a:rPr lang="uk-UA" sz="1700" b="1" dirty="0">
                <a:latin typeface="Times New Roman" pitchFamily="18" charset="0"/>
                <a:cs typeface="Times New Roman" pitchFamily="18" charset="0"/>
              </a:rPr>
              <a:t>не пізніше одного місяця з дня отримання заяви здобувача проводить засідання, під час якого ухвалює рішення про:</a:t>
            </a:r>
            <a:endParaRPr lang="ru-RU" sz="1700" dirty="0">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3870055037"/>
              </p:ext>
            </p:extLst>
          </p:nvPr>
        </p:nvGraphicFramePr>
        <p:xfrm>
          <a:off x="250001" y="1124744"/>
          <a:ext cx="8643998" cy="485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кутник 1">
            <a:extLst>
              <a:ext uri="{FF2B5EF4-FFF2-40B4-BE49-F238E27FC236}">
                <a16:creationId xmlns:a16="http://schemas.microsoft.com/office/drawing/2014/main" id="{C9FB2F51-865C-4003-B3ED-A9AAED2EF9CE}"/>
              </a:ext>
            </a:extLst>
          </p:cNvPr>
          <p:cNvSpPr/>
          <p:nvPr/>
        </p:nvSpPr>
        <p:spPr>
          <a:xfrm>
            <a:off x="539552" y="6309320"/>
            <a:ext cx="8064896" cy="584775"/>
          </a:xfrm>
          <a:prstGeom prst="rect">
            <a:avLst/>
          </a:prstGeom>
        </p:spPr>
        <p:txBody>
          <a:bodyPr wrap="square">
            <a:spAutoFit/>
          </a:bodyPr>
          <a:lstStyle/>
          <a:p>
            <a:pPr algn="just"/>
            <a:r>
              <a:rPr lang="uk-UA" sz="1600" i="1" dirty="0">
                <a:latin typeface="Times New Roman" panose="02020603050405020304" pitchFamily="18" charset="0"/>
                <a:ea typeface="Calibri" panose="020F0502020204030204" pitchFamily="34" charset="0"/>
              </a:rPr>
              <a:t>Про день і час засідання його учасники (у тому числі здобувач і його науковий керівник) повідомляються не пізніш як за 3 робочих дні до дня засідання</a:t>
            </a:r>
            <a:endParaRPr lang="uk-UA" sz="16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194203"/>
            <a:ext cx="8928992" cy="400110"/>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a:solidFill>
                  <a:schemeClr val="bg1"/>
                </a:solidFill>
                <a:latin typeface="Times New Roman" pitchFamily="18" charset="0"/>
                <a:cs typeface="Times New Roman" pitchFamily="18" charset="0"/>
              </a:rPr>
              <a:t>ВИМОГИ ДО РЕЦЕНЗЕНТІВ</a:t>
            </a:r>
          </a:p>
        </p:txBody>
      </p:sp>
      <p:sp>
        <p:nvSpPr>
          <p:cNvPr id="2" name="Прямокутник 1">
            <a:extLst>
              <a:ext uri="{FF2B5EF4-FFF2-40B4-BE49-F238E27FC236}">
                <a16:creationId xmlns:a16="http://schemas.microsoft.com/office/drawing/2014/main" id="{0B42CC4C-4CB0-43D5-B614-4E063553A4CF}"/>
              </a:ext>
            </a:extLst>
          </p:cNvPr>
          <p:cNvSpPr/>
          <p:nvPr/>
        </p:nvSpPr>
        <p:spPr>
          <a:xfrm>
            <a:off x="179512" y="555365"/>
            <a:ext cx="8784976" cy="3927742"/>
          </a:xfrm>
          <a:prstGeom prst="rect">
            <a:avLst/>
          </a:prstGeom>
        </p:spPr>
        <p:txBody>
          <a:bodyPr wrap="square">
            <a:spAutoFit/>
          </a:bodyPr>
          <a:lstStyle/>
          <a:p>
            <a:pPr algn="just">
              <a:lnSpc>
                <a:spcPct val="107000"/>
              </a:lnSpc>
              <a:spcAft>
                <a:spcPts val="0"/>
              </a:spcAft>
            </a:pPr>
            <a:r>
              <a:rPr lang="uk-UA" sz="1600" dirty="0">
                <a:latin typeface="Times New Roman" panose="02020603050405020304" pitchFamily="18" charset="0"/>
                <a:ea typeface="Calibri" panose="020F0502020204030204" pitchFamily="34" charset="0"/>
              </a:rPr>
              <a:t>1) </a:t>
            </a:r>
            <a:r>
              <a:rPr lang="uk-UA" sz="1600" b="1" dirty="0">
                <a:latin typeface="Times New Roman" panose="02020603050405020304" pitchFamily="18" charset="0"/>
                <a:ea typeface="Calibri" panose="020F0502020204030204" pitchFamily="34" charset="0"/>
              </a:rPr>
              <a:t>штатний працівник КНЛУ</a:t>
            </a:r>
            <a:r>
              <a:rPr lang="uk-UA" sz="1600" dirty="0">
                <a:latin typeface="Times New Roman" panose="02020603050405020304" pitchFamily="18" charset="0"/>
                <a:ea typeface="Calibri" panose="020F0502020204030204" pitchFamily="34" charset="0"/>
              </a:rPr>
              <a:t>; </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2) </a:t>
            </a:r>
            <a:r>
              <a:rPr lang="uk-UA" sz="1600" b="1" dirty="0">
                <a:latin typeface="Times New Roman" panose="02020603050405020304" pitchFamily="18" charset="0"/>
                <a:ea typeface="Calibri" panose="020F0502020204030204" pitchFamily="34" charset="0"/>
              </a:rPr>
              <a:t>науковий ступінь</a:t>
            </a:r>
            <a:r>
              <a:rPr lang="uk-UA" sz="1600" dirty="0">
                <a:latin typeface="Times New Roman" panose="02020603050405020304" pitchFamily="18" charset="0"/>
                <a:ea typeface="Calibri" panose="020F0502020204030204" pitchFamily="34" charset="0"/>
              </a:rPr>
              <a:t>. </a:t>
            </a:r>
            <a:r>
              <a:rPr lang="uk-UA" sz="1600" i="1" dirty="0">
                <a:latin typeface="Times New Roman" panose="02020603050405020304" pitchFamily="18" charset="0"/>
                <a:ea typeface="Calibri" panose="020F0502020204030204" pitchFamily="34" charset="0"/>
              </a:rPr>
              <a:t>Учений може бути рецензентом не раніше ніж через 3 роки після здобуття ступеня доктора філософії (кандидата наук);</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3) </a:t>
            </a:r>
            <a:r>
              <a:rPr lang="uk-UA" sz="1600" b="1" dirty="0">
                <a:latin typeface="Times New Roman" panose="02020603050405020304" pitchFamily="18" charset="0"/>
                <a:ea typeface="Calibri" panose="020F0502020204030204" pitchFamily="34" charset="0"/>
              </a:rPr>
              <a:t>наявність не менше 3 наукових публікацій за тематикою дослідження здобувача </a:t>
            </a:r>
            <a:r>
              <a:rPr lang="uk-UA" sz="1600" dirty="0">
                <a:latin typeface="Times New Roman" panose="02020603050405020304" pitchFamily="18" charset="0"/>
                <a:ea typeface="Calibri" panose="020F0502020204030204" pitchFamily="34" charset="0"/>
              </a:rPr>
              <a:t>за умови їх опублікування протягом останніх 5 років та після присудження вченому ступеня доктора філософії (кандидата наук), </a:t>
            </a:r>
            <a:r>
              <a:rPr lang="uk-UA" sz="1600" b="1" dirty="0">
                <a:latin typeface="Times New Roman" panose="02020603050405020304" pitchFamily="18" charset="0"/>
                <a:ea typeface="Calibri" panose="020F0502020204030204" pitchFamily="34" charset="0"/>
              </a:rPr>
              <a:t>до яких зараховуються:</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 одноосібні монографії, </a:t>
            </a:r>
            <a:r>
              <a:rPr lang="uk-UA" sz="1400" dirty="0">
                <a:latin typeface="Times New Roman" panose="02020603050405020304" pitchFamily="18" charset="0"/>
                <a:ea typeface="Calibri" panose="020F0502020204030204" pitchFamily="34" charset="0"/>
              </a:rPr>
              <a:t>що рекомендовані до друку вченими радами ЗВО та пройшли рецензування, крім одноосібних монографій, виданих у державі, визнаній Верховною Радою України державою-агресором.              До одноосібних монографій прирівнюються одноосібні розділи в колективних монографіях за тих же умов (для іноземних видань – згідно з вимогами до наукових видань відповідної держави);</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 наукові статті, опубліковані у наукових виданнях, включених на дату опублікування до переліку наукових фахових видань України;</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 наукові статті, опубліковані у періодичних наукових виданнях, проіндексованих у базах даних </a:t>
            </a:r>
            <a:r>
              <a:rPr lang="en-US" sz="1600" dirty="0">
                <a:latin typeface="Times New Roman" panose="02020603050405020304" pitchFamily="18" charset="0"/>
                <a:ea typeface="Calibri" panose="020F0502020204030204" pitchFamily="34" charset="0"/>
              </a:rPr>
              <a:t>Web of Science Core Collection </a:t>
            </a:r>
            <a:r>
              <a:rPr lang="uk-UA" sz="1600" dirty="0">
                <a:latin typeface="Times New Roman" panose="02020603050405020304" pitchFamily="18" charset="0"/>
                <a:ea typeface="Calibri" panose="020F0502020204030204" pitchFamily="34" charset="0"/>
              </a:rPr>
              <a:t>та/або </a:t>
            </a:r>
            <a:r>
              <a:rPr lang="en-US" sz="1600" dirty="0">
                <a:latin typeface="Times New Roman" panose="02020603050405020304" pitchFamily="18" charset="0"/>
                <a:ea typeface="Calibri" panose="020F0502020204030204" pitchFamily="34" charset="0"/>
              </a:rPr>
              <a:t>Scopus, </a:t>
            </a:r>
            <a:r>
              <a:rPr lang="uk-UA" sz="1400" dirty="0">
                <a:latin typeface="Times New Roman" panose="02020603050405020304" pitchFamily="18" charset="0"/>
                <a:ea typeface="Calibri" panose="020F0502020204030204" pitchFamily="34" charset="0"/>
              </a:rPr>
              <a:t>крім видань держави, визнаної ВР України державою-агресором. </a:t>
            </a:r>
          </a:p>
        </p:txBody>
      </p:sp>
      <p:pic>
        <p:nvPicPr>
          <p:cNvPr id="3074" name="Picture 2" descr="Sсimago Journal Rank | Open Science in Ukraine">
            <a:extLst>
              <a:ext uri="{FF2B5EF4-FFF2-40B4-BE49-F238E27FC236}">
                <a16:creationId xmlns:a16="http://schemas.microsoft.com/office/drawing/2014/main" id="{3953E8D1-EB48-446B-A37E-598B7210D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438" y="5350386"/>
            <a:ext cx="1357168" cy="4377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urnal Citation Reports: Journal Selection Simplified - Enago Academy">
            <a:extLst>
              <a:ext uri="{FF2B5EF4-FFF2-40B4-BE49-F238E27FC236}">
                <a16:creationId xmlns:a16="http://schemas.microsoft.com/office/drawing/2014/main" id="{33FF16F7-68F1-48B7-8522-C4CC1AA759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171" y="5315288"/>
            <a:ext cx="1265726" cy="50629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кутник: округлені кути 21">
            <a:extLst>
              <a:ext uri="{FF2B5EF4-FFF2-40B4-BE49-F238E27FC236}">
                <a16:creationId xmlns:a16="http://schemas.microsoft.com/office/drawing/2014/main" id="{130DCB09-9B49-4A73-BF5C-4AC538C0D05E}"/>
              </a:ext>
            </a:extLst>
          </p:cNvPr>
          <p:cNvSpPr/>
          <p:nvPr/>
        </p:nvSpPr>
        <p:spPr>
          <a:xfrm>
            <a:off x="306359" y="4542036"/>
            <a:ext cx="4464493" cy="594736"/>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latin typeface="Times New Roman" panose="02020603050405020304" pitchFamily="18" charset="0"/>
                <a:ea typeface="Calibri" panose="020F0502020204030204" pitchFamily="34" charset="0"/>
              </a:rPr>
              <a:t>Стаття у виданні, віднесеному до Q1–Q3</a:t>
            </a:r>
            <a:endParaRPr lang="uk-UA" sz="1600" b="1" dirty="0"/>
          </a:p>
        </p:txBody>
      </p:sp>
      <p:sp>
        <p:nvSpPr>
          <p:cNvPr id="3" name="Прямокутник 2">
            <a:extLst>
              <a:ext uri="{FF2B5EF4-FFF2-40B4-BE49-F238E27FC236}">
                <a16:creationId xmlns:a16="http://schemas.microsoft.com/office/drawing/2014/main" id="{B1A8CE1D-79DB-43EB-A712-5F99904D7D8D}"/>
              </a:ext>
            </a:extLst>
          </p:cNvPr>
          <p:cNvSpPr/>
          <p:nvPr/>
        </p:nvSpPr>
        <p:spPr>
          <a:xfrm>
            <a:off x="618873" y="5790437"/>
            <a:ext cx="4158226" cy="998928"/>
          </a:xfrm>
          <a:prstGeom prst="rect">
            <a:avLst/>
          </a:prstGeom>
        </p:spPr>
        <p:txBody>
          <a:bodyPr wrap="square">
            <a:spAutoFit/>
          </a:bodyPr>
          <a:lstStyle/>
          <a:p>
            <a:pPr algn="just">
              <a:lnSpc>
                <a:spcPct val="107000"/>
              </a:lnSpc>
              <a:spcAft>
                <a:spcPts val="0"/>
              </a:spcAft>
            </a:pPr>
            <a:r>
              <a:rPr lang="uk-UA" sz="1400" dirty="0">
                <a:latin typeface="Times New Roman" panose="02020603050405020304" pitchFamily="18" charset="0"/>
                <a:ea typeface="Calibri" panose="020F0502020204030204" pitchFamily="34" charset="0"/>
              </a:rPr>
              <a:t>згідно з рейтингом у році, в якому опублікована публікація, або у разі, коли рейтинг за відповідний рік не опублікований на дату утворення разової ради згідно з останнім опублікованим рейтингом</a:t>
            </a:r>
          </a:p>
        </p:txBody>
      </p:sp>
      <p:cxnSp>
        <p:nvCxnSpPr>
          <p:cNvPr id="26" name="Пряма сполучна лінія 25">
            <a:extLst>
              <a:ext uri="{FF2B5EF4-FFF2-40B4-BE49-F238E27FC236}">
                <a16:creationId xmlns:a16="http://schemas.microsoft.com/office/drawing/2014/main" id="{CA62D5BA-CB88-457A-847B-32400B98074F}"/>
              </a:ext>
            </a:extLst>
          </p:cNvPr>
          <p:cNvCxnSpPr>
            <a:cxnSpLocks/>
          </p:cNvCxnSpPr>
          <p:nvPr/>
        </p:nvCxnSpPr>
        <p:spPr>
          <a:xfrm>
            <a:off x="323528" y="4778041"/>
            <a:ext cx="0" cy="17473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Пряма зі стрілкою 26">
            <a:extLst>
              <a:ext uri="{FF2B5EF4-FFF2-40B4-BE49-F238E27FC236}">
                <a16:creationId xmlns:a16="http://schemas.microsoft.com/office/drawing/2014/main" id="{87922E6D-4677-4F49-9BAF-46BD9AE27216}"/>
              </a:ext>
            </a:extLst>
          </p:cNvPr>
          <p:cNvCxnSpPr>
            <a:cxnSpLocks/>
          </p:cNvCxnSpPr>
          <p:nvPr/>
        </p:nvCxnSpPr>
        <p:spPr>
          <a:xfrm>
            <a:off x="323528" y="6525344"/>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Прямокутник: округлені кути 7">
            <a:extLst>
              <a:ext uri="{FF2B5EF4-FFF2-40B4-BE49-F238E27FC236}">
                <a16:creationId xmlns:a16="http://schemas.microsoft.com/office/drawing/2014/main" id="{D2A9128C-B658-46B7-8B1E-23BB4678B36C}"/>
              </a:ext>
            </a:extLst>
          </p:cNvPr>
          <p:cNvSpPr/>
          <p:nvPr/>
        </p:nvSpPr>
        <p:spPr>
          <a:xfrm>
            <a:off x="5997214" y="4584824"/>
            <a:ext cx="3055001" cy="612934"/>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uk-UA" sz="1600" b="1" dirty="0">
                <a:latin typeface="Times New Roman" panose="02020603050405020304" pitchFamily="18" charset="0"/>
                <a:ea typeface="Calibri" panose="020F0502020204030204" pitchFamily="34" charset="0"/>
              </a:rPr>
              <a:t>Одноосібна монографія</a:t>
            </a:r>
          </a:p>
          <a:p>
            <a:pPr algn="ctr"/>
            <a:r>
              <a:rPr lang="uk-UA" sz="1400" dirty="0">
                <a:latin typeface="Times New Roman" panose="02020603050405020304" pitchFamily="18" charset="0"/>
                <a:ea typeface="Calibri" panose="020F0502020204030204" pitchFamily="34" charset="0"/>
              </a:rPr>
              <a:t>(обсягом не менше 5 </a:t>
            </a:r>
            <a:r>
              <a:rPr lang="uk-UA" sz="1400" dirty="0" err="1">
                <a:latin typeface="Times New Roman" panose="02020603050405020304" pitchFamily="18" charset="0"/>
                <a:ea typeface="Calibri" panose="020F0502020204030204" pitchFamily="34" charset="0"/>
              </a:rPr>
              <a:t>авт</a:t>
            </a:r>
            <a:r>
              <a:rPr lang="uk-UA" sz="1400" dirty="0">
                <a:latin typeface="Times New Roman" panose="02020603050405020304" pitchFamily="18" charset="0"/>
                <a:ea typeface="Calibri" panose="020F0502020204030204" pitchFamily="34" charset="0"/>
              </a:rPr>
              <a:t>. </a:t>
            </a:r>
            <a:r>
              <a:rPr lang="uk-UA" sz="1400" dirty="0" err="1">
                <a:latin typeface="Times New Roman" panose="02020603050405020304" pitchFamily="18" charset="0"/>
                <a:ea typeface="Calibri" panose="020F0502020204030204" pitchFamily="34" charset="0"/>
              </a:rPr>
              <a:t>арк</a:t>
            </a:r>
            <a:r>
              <a:rPr lang="uk-UA" sz="1400" dirty="0">
                <a:latin typeface="Times New Roman" panose="02020603050405020304" pitchFamily="18" charset="0"/>
                <a:ea typeface="Calibri" panose="020F0502020204030204" pitchFamily="34" charset="0"/>
              </a:rPr>
              <a:t>.)</a:t>
            </a:r>
          </a:p>
        </p:txBody>
      </p:sp>
      <p:pic>
        <p:nvPicPr>
          <p:cNvPr id="3078" name="Picture 6" descr="Книга «Милый дом Чи. Книга 1» – Конамі Каната, купити за ціною 190.00 на  YAKABOO: 978-5-389-15888-7">
            <a:extLst>
              <a:ext uri="{FF2B5EF4-FFF2-40B4-BE49-F238E27FC236}">
                <a16:creationId xmlns:a16="http://schemas.microsoft.com/office/drawing/2014/main" id="{8AF9C7BF-12C3-46E1-B5F6-68683F8588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01" t="3169" r="12010" b="60704"/>
          <a:stretch/>
        </p:blipFill>
        <p:spPr bwMode="auto">
          <a:xfrm>
            <a:off x="5287812" y="4884002"/>
            <a:ext cx="402638" cy="2689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80" name="Picture 8" descr="Магніт &amp;quot;Плюс&amp;quot;, &amp;quot;Дорівнює&amp;quot;: купить в Украине. сувенирные и рекламные магниты  от магазина подарков и декора">
            <a:extLst>
              <a:ext uri="{FF2B5EF4-FFF2-40B4-BE49-F238E27FC236}">
                <a16:creationId xmlns:a16="http://schemas.microsoft.com/office/drawing/2014/main" id="{1808BC7E-8330-442F-BB6D-A25381D4F73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600" b="5901"/>
          <a:stretch/>
        </p:blipFill>
        <p:spPr bwMode="auto">
          <a:xfrm>
            <a:off x="5154846" y="5496272"/>
            <a:ext cx="756668" cy="4981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Наукові публікації: як магістру написати наукову статтю. Вебінар для  магістрів-дослідників.">
            <a:extLst>
              <a:ext uri="{FF2B5EF4-FFF2-40B4-BE49-F238E27FC236}">
                <a16:creationId xmlns:a16="http://schemas.microsoft.com/office/drawing/2014/main" id="{DA4CAEEA-5825-4559-8086-C8C927BAED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43" t="2751" r="23568" b="90220"/>
          <a:stretch/>
        </p:blipFill>
        <p:spPr bwMode="auto">
          <a:xfrm>
            <a:off x="6379825" y="5525400"/>
            <a:ext cx="2736304" cy="38327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le:Eo circle blue number-2.svg - Wikimedia Commons">
            <a:extLst>
              <a:ext uri="{FF2B5EF4-FFF2-40B4-BE49-F238E27FC236}">
                <a16:creationId xmlns:a16="http://schemas.microsoft.com/office/drawing/2014/main" id="{32DBB06B-ECF8-490B-9F43-DDC153C952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0573" y="5489435"/>
            <a:ext cx="476672" cy="47667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Дужки в математиці">
            <a:extLst>
              <a:ext uri="{FF2B5EF4-FFF2-40B4-BE49-F238E27FC236}">
                <a16:creationId xmlns:a16="http://schemas.microsoft.com/office/drawing/2014/main" id="{D6972875-C8FA-47F2-A3D7-BFAE59ED5D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592" t="19143" r="9318" b="23000"/>
          <a:stretch/>
        </p:blipFill>
        <p:spPr bwMode="auto">
          <a:xfrm rot="5400000">
            <a:off x="5398721" y="4608093"/>
            <a:ext cx="268917" cy="151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194203"/>
            <a:ext cx="8928992" cy="400110"/>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a:solidFill>
                  <a:schemeClr val="bg1"/>
                </a:solidFill>
                <a:latin typeface="Times New Roman" pitchFamily="18" charset="0"/>
                <a:cs typeface="Times New Roman" pitchFamily="18" charset="0"/>
              </a:rPr>
              <a:t>ВИМОГИ ДО РЕЦЕНЗЕНТІВ</a:t>
            </a:r>
          </a:p>
        </p:txBody>
      </p:sp>
      <p:sp>
        <p:nvSpPr>
          <p:cNvPr id="2" name="Прямокутник 1">
            <a:extLst>
              <a:ext uri="{FF2B5EF4-FFF2-40B4-BE49-F238E27FC236}">
                <a16:creationId xmlns:a16="http://schemas.microsoft.com/office/drawing/2014/main" id="{0B42CC4C-4CB0-43D5-B614-4E063553A4CF}"/>
              </a:ext>
            </a:extLst>
          </p:cNvPr>
          <p:cNvSpPr/>
          <p:nvPr/>
        </p:nvSpPr>
        <p:spPr>
          <a:xfrm>
            <a:off x="179512" y="764704"/>
            <a:ext cx="8784976" cy="3763146"/>
          </a:xfrm>
          <a:prstGeom prst="rect">
            <a:avLst/>
          </a:prstGeom>
        </p:spPr>
        <p:txBody>
          <a:bodyPr wrap="square">
            <a:spAutoFit/>
          </a:bodyPr>
          <a:lstStyle/>
          <a:p>
            <a:pPr algn="just">
              <a:lnSpc>
                <a:spcPct val="107000"/>
              </a:lnSpc>
              <a:spcAft>
                <a:spcPts val="0"/>
              </a:spcAft>
            </a:pPr>
            <a:r>
              <a:rPr lang="uk-UA" sz="1600" b="1" dirty="0">
                <a:latin typeface="Times New Roman" panose="02020603050405020304" pitchFamily="18" charset="0"/>
                <a:ea typeface="Calibri" panose="020F0502020204030204" pitchFamily="34" charset="0"/>
              </a:rPr>
              <a:t>Не може бути призначено рецензентом особу, яка:</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1) </a:t>
            </a:r>
            <a:r>
              <a:rPr lang="uk-UA" sz="1600" dirty="0">
                <a:latin typeface="Times New Roman" panose="02020603050405020304" pitchFamily="18" charset="0"/>
                <a:ea typeface="Calibri" panose="020F0502020204030204" pitchFamily="34" charset="0"/>
              </a:rPr>
              <a:t>є науковим керівником здобувача;</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2) </a:t>
            </a:r>
            <a:r>
              <a:rPr lang="uk-UA" sz="1600" dirty="0">
                <a:latin typeface="Times New Roman" panose="02020603050405020304" pitchFamily="18" charset="0"/>
                <a:ea typeface="Calibri" panose="020F0502020204030204" pitchFamily="34" charset="0"/>
              </a:rPr>
              <a:t>є керівником Університету, в якому утворюється разова рада;</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3) </a:t>
            </a:r>
            <a:r>
              <a:rPr lang="uk-UA" sz="1600" dirty="0">
                <a:latin typeface="Times New Roman" panose="02020603050405020304" pitchFamily="18" charset="0"/>
                <a:ea typeface="Calibri" panose="020F0502020204030204" pitchFamily="34" charset="0"/>
              </a:rPr>
              <a:t>є співавтором наукових публікацій здобувача; </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4) </a:t>
            </a:r>
            <a:r>
              <a:rPr lang="uk-UA" sz="1600" dirty="0">
                <a:latin typeface="Times New Roman" panose="02020603050405020304" pitchFamily="18" charset="0"/>
                <a:ea typeface="Calibri" panose="020F0502020204030204" pitchFamily="34" charset="0"/>
              </a:rPr>
              <a:t>має реальний чи потенційний конфлікт інтересів щодо здобувача (зокрема, є його близькою особою) та/або його наукового керівника;</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5) </a:t>
            </a:r>
            <a:r>
              <a:rPr lang="uk-UA" sz="1600" dirty="0">
                <a:latin typeface="Times New Roman" panose="02020603050405020304" pitchFamily="18" charset="0"/>
                <a:ea typeface="Calibri" panose="020F0502020204030204" pitchFamily="34" charset="0"/>
              </a:rPr>
              <a:t>притягувалася до академічної відповідальності за порушення академічної доброчесності, зокрема щодо позбавлення права участі в роботі спеціалізованих вчених рад відповідно до Законів України «Про вищу освіту», «Про наукову і науково-технічну діяльність»;</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6) </a:t>
            </a:r>
            <a:r>
              <a:rPr lang="uk-UA" sz="1600" dirty="0">
                <a:latin typeface="Times New Roman" panose="02020603050405020304" pitchFamily="18" charset="0"/>
                <a:ea typeface="Calibri" panose="020F0502020204030204" pitchFamily="34" charset="0"/>
              </a:rPr>
              <a:t>працює (працювала) на керівних посадах у закладах, установах, організаціях, що незаконно провадять (провадили) свою діяльність на тимчасово окупованих територіях України;</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7) </a:t>
            </a:r>
            <a:r>
              <a:rPr lang="uk-UA" sz="1600" dirty="0">
                <a:latin typeface="Times New Roman" panose="02020603050405020304" pitchFamily="18" charset="0"/>
                <a:ea typeface="Calibri" panose="020F0502020204030204" pitchFamily="34" charset="0"/>
              </a:rPr>
              <a:t>не володіє мовою захисту дисертації в обсязі, достатньому для кваліфікованого проведення атестації здобувача;</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8) </a:t>
            </a:r>
            <a:r>
              <a:rPr lang="uk-UA" sz="1600" dirty="0">
                <a:latin typeface="Times New Roman" panose="02020603050405020304" pitchFamily="18" charset="0"/>
                <a:ea typeface="Calibri" panose="020F0502020204030204" pitchFamily="34" charset="0"/>
              </a:rPr>
              <a:t>була членом разової ради більш як у 8 захистах дисертацій протягом календарного року.</a:t>
            </a:r>
          </a:p>
        </p:txBody>
      </p:sp>
      <p:sp>
        <p:nvSpPr>
          <p:cNvPr id="8" name="Прямокутник: округлені кути 7">
            <a:extLst>
              <a:ext uri="{FF2B5EF4-FFF2-40B4-BE49-F238E27FC236}">
                <a16:creationId xmlns:a16="http://schemas.microsoft.com/office/drawing/2014/main" id="{D2A9128C-B658-46B7-8B1E-23BB4678B36C}"/>
              </a:ext>
            </a:extLst>
          </p:cNvPr>
          <p:cNvSpPr/>
          <p:nvPr/>
        </p:nvSpPr>
        <p:spPr>
          <a:xfrm>
            <a:off x="251520" y="4941168"/>
            <a:ext cx="8712968" cy="919401"/>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600" dirty="0">
                <a:latin typeface="Times New Roman" panose="02020603050405020304" pitchFamily="18" charset="0"/>
                <a:ea typeface="Calibri" panose="020F0502020204030204" pitchFamily="34" charset="0"/>
              </a:rPr>
              <a:t>У </a:t>
            </a:r>
            <a:r>
              <a:rPr lang="ru-RU" sz="1600" dirty="0" err="1">
                <a:latin typeface="Times New Roman" panose="02020603050405020304" pitchFamily="18" charset="0"/>
                <a:ea typeface="Calibri" panose="020F0502020204030204" pitchFamily="34" charset="0"/>
              </a:rPr>
              <a:t>разі</a:t>
            </a:r>
            <a:r>
              <a:rPr lang="ru-RU" sz="1600"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відсутності</a:t>
            </a:r>
            <a:r>
              <a:rPr lang="ru-RU" sz="1600" b="1" dirty="0">
                <a:latin typeface="Times New Roman" panose="02020603050405020304" pitchFamily="18" charset="0"/>
                <a:ea typeface="Calibri" panose="020F0502020204030204" pitchFamily="34" charset="0"/>
              </a:rPr>
              <a:t> в КНЛУ </a:t>
            </a:r>
            <a:r>
              <a:rPr lang="ru-RU" sz="1600" b="1" dirty="0" err="1">
                <a:latin typeface="Times New Roman" panose="02020603050405020304" pitchFamily="18" charset="0"/>
                <a:ea typeface="Calibri" panose="020F0502020204030204" pitchFamily="34" charset="0"/>
              </a:rPr>
              <a:t>можливості</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призначити</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двох</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рецензентів</a:t>
            </a:r>
            <a:r>
              <a:rPr lang="ru-RU" sz="1600" b="1" dirty="0">
                <a:latin typeface="Times New Roman" panose="02020603050405020304" pitchFamily="18" charset="0"/>
                <a:ea typeface="Calibri" panose="020F0502020204030204" pitchFamily="34" charset="0"/>
              </a:rPr>
              <a:t> </a:t>
            </a:r>
            <a:r>
              <a:rPr lang="ru-RU" sz="1600" dirty="0">
                <a:latin typeface="Times New Roman" panose="02020603050405020304" pitchFamily="18" charset="0"/>
                <a:ea typeface="Calibri" panose="020F0502020204030204" pitchFamily="34" charset="0"/>
              </a:rPr>
              <a:t>з </a:t>
            </a:r>
            <a:r>
              <a:rPr lang="ru-RU" sz="1600" dirty="0" err="1">
                <a:latin typeface="Times New Roman" panose="02020603050405020304" pitchFamily="18" charset="0"/>
                <a:ea typeface="Calibri" panose="020F0502020204030204" pitchFamily="34" charset="0"/>
              </a:rPr>
              <a:t>урахуванням</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вимог</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цього</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Положення</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разова</a:t>
            </a:r>
            <a:r>
              <a:rPr lang="ru-RU" sz="1600" b="1" dirty="0">
                <a:latin typeface="Times New Roman" panose="02020603050405020304" pitchFamily="18" charset="0"/>
                <a:ea typeface="Calibri" panose="020F0502020204030204" pitchFamily="34" charset="0"/>
              </a:rPr>
              <a:t> рада </a:t>
            </a:r>
            <a:r>
              <a:rPr lang="ru-RU" sz="1600" b="1" dirty="0" err="1">
                <a:latin typeface="Times New Roman" panose="02020603050405020304" pitchFamily="18" charset="0"/>
                <a:ea typeface="Calibri" panose="020F0502020204030204" pitchFamily="34" charset="0"/>
              </a:rPr>
              <a:t>утворюється</a:t>
            </a:r>
            <a:r>
              <a:rPr lang="ru-RU" sz="1600" b="1" dirty="0">
                <a:latin typeface="Times New Roman" panose="02020603050405020304" pitchFamily="18" charset="0"/>
                <a:ea typeface="Calibri" panose="020F0502020204030204" pitchFamily="34" charset="0"/>
              </a:rPr>
              <a:t> у </a:t>
            </a:r>
            <a:r>
              <a:rPr lang="ru-RU" sz="1600" b="1" dirty="0" err="1">
                <a:latin typeface="Times New Roman" panose="02020603050405020304" pitchFamily="18" charset="0"/>
                <a:ea typeface="Calibri" panose="020F0502020204030204" pitchFamily="34" charset="0"/>
              </a:rPr>
              <a:t>складі</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голови</a:t>
            </a:r>
            <a:r>
              <a:rPr lang="ru-RU" sz="1600" b="1" dirty="0">
                <a:latin typeface="Times New Roman" panose="02020603050405020304" pitchFamily="18" charset="0"/>
                <a:ea typeface="Calibri" panose="020F0502020204030204" pitchFamily="34" charset="0"/>
              </a:rPr>
              <a:t> ради, одного рецензента та </a:t>
            </a:r>
          </a:p>
          <a:p>
            <a:pPr algn="ctr"/>
            <a:r>
              <a:rPr lang="ru-RU" sz="1600" b="1" dirty="0" err="1">
                <a:latin typeface="Times New Roman" panose="02020603050405020304" pitchFamily="18" charset="0"/>
                <a:ea typeface="Calibri" panose="020F0502020204030204" pitchFamily="34" charset="0"/>
              </a:rPr>
              <a:t>трьох</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офіційних</a:t>
            </a:r>
            <a:r>
              <a:rPr lang="ru-RU" sz="1600" b="1" dirty="0">
                <a:latin typeface="Times New Roman" panose="02020603050405020304" pitchFamily="18" charset="0"/>
                <a:ea typeface="Calibri" panose="020F0502020204030204" pitchFamily="34" charset="0"/>
              </a:rPr>
              <a:t> </a:t>
            </a:r>
            <a:r>
              <a:rPr lang="ru-RU" sz="1600" b="1" dirty="0" err="1">
                <a:latin typeface="Times New Roman" panose="02020603050405020304" pitchFamily="18" charset="0"/>
                <a:ea typeface="Calibri" panose="020F0502020204030204" pitchFamily="34" charset="0"/>
              </a:rPr>
              <a:t>опонентів</a:t>
            </a:r>
            <a:endParaRPr lang="uk-UA"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2157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40315"/>
            <a:ext cx="8928992" cy="707886"/>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err="1">
                <a:solidFill>
                  <a:schemeClr val="bg1"/>
                </a:solidFill>
                <a:latin typeface="Times New Roman" pitchFamily="18" charset="0"/>
                <a:cs typeface="Times New Roman" pitchFamily="18" charset="0"/>
              </a:rPr>
              <a:t>Публічна</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презентація</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здобувачем</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наукових</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результатів</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дисертації</a:t>
            </a:r>
            <a:r>
              <a:rPr lang="ru-RU" altLang="ru-RU" sz="2000" b="1" dirty="0">
                <a:solidFill>
                  <a:schemeClr val="bg1"/>
                </a:solidFill>
                <a:latin typeface="Times New Roman" pitchFamily="18" charset="0"/>
                <a:cs typeface="Times New Roman" pitchFamily="18" charset="0"/>
              </a:rPr>
              <a:t> </a:t>
            </a:r>
          </a:p>
          <a:p>
            <a:pPr algn="ctr" eaLnBrk="1" hangingPunct="1">
              <a:defRPr/>
            </a:pPr>
            <a:r>
              <a:rPr lang="ru-RU" altLang="ru-RU" sz="2000" b="1" dirty="0">
                <a:solidFill>
                  <a:schemeClr val="bg1"/>
                </a:solidFill>
                <a:latin typeface="Times New Roman" pitchFamily="18" charset="0"/>
                <a:cs typeface="Times New Roman" pitchFamily="18" charset="0"/>
              </a:rPr>
              <a:t>та </a:t>
            </a:r>
            <a:r>
              <a:rPr lang="ru-RU" altLang="ru-RU" sz="2000" b="1" dirty="0" err="1">
                <a:solidFill>
                  <a:schemeClr val="bg1"/>
                </a:solidFill>
                <a:latin typeface="Times New Roman" pitchFamily="18" charset="0"/>
                <a:cs typeface="Times New Roman" pitchFamily="18" charset="0"/>
              </a:rPr>
              <a:t>її</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обговорення</a:t>
            </a:r>
            <a:r>
              <a:rPr lang="ru-RU" altLang="ru-RU" sz="2000" b="1" dirty="0">
                <a:solidFill>
                  <a:schemeClr val="bg1"/>
                </a:solidFill>
                <a:latin typeface="Times New Roman" pitchFamily="18" charset="0"/>
                <a:cs typeface="Times New Roman" pitchFamily="18" charset="0"/>
              </a:rPr>
              <a:t> </a:t>
            </a:r>
          </a:p>
        </p:txBody>
      </p:sp>
      <p:sp>
        <p:nvSpPr>
          <p:cNvPr id="2" name="Прямокутник 1">
            <a:extLst>
              <a:ext uri="{FF2B5EF4-FFF2-40B4-BE49-F238E27FC236}">
                <a16:creationId xmlns:a16="http://schemas.microsoft.com/office/drawing/2014/main" id="{0B42CC4C-4CB0-43D5-B614-4E063553A4CF}"/>
              </a:ext>
            </a:extLst>
          </p:cNvPr>
          <p:cNvSpPr/>
          <p:nvPr/>
        </p:nvSpPr>
        <p:spPr>
          <a:xfrm>
            <a:off x="179512" y="888753"/>
            <a:ext cx="8784976" cy="5080493"/>
          </a:xfrm>
          <a:prstGeom prst="rect">
            <a:avLst/>
          </a:prstGeom>
        </p:spPr>
        <p:txBody>
          <a:bodyPr wrap="square">
            <a:spAutoFit/>
          </a:bodyPr>
          <a:lstStyle/>
          <a:p>
            <a:pPr algn="just">
              <a:lnSpc>
                <a:spcPct val="107000"/>
              </a:lnSpc>
              <a:spcAft>
                <a:spcPts val="0"/>
              </a:spcAft>
            </a:pPr>
            <a:r>
              <a:rPr lang="uk-UA" sz="1600" b="1" dirty="0">
                <a:latin typeface="Times New Roman" panose="02020603050405020304" pitchFamily="18" charset="0"/>
                <a:ea typeface="Calibri" panose="020F0502020204030204" pitchFamily="34" charset="0"/>
              </a:rPr>
              <a:t>Публічна презентація здобувачем наукових результатів дисертації та її обговорення проводиться головуючим засідання державною мовою за такою процедурою:</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1) </a:t>
            </a:r>
            <a:r>
              <a:rPr lang="uk-UA" sz="1600" dirty="0">
                <a:latin typeface="Times New Roman" panose="02020603050405020304" pitchFamily="18" charset="0"/>
                <a:ea typeface="Calibri" panose="020F0502020204030204" pitchFamily="34" charset="0"/>
              </a:rPr>
              <a:t>головуючий засідання доповідає про подані здобувачем документи, їх відповідність встановленим вимогам;</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2) </a:t>
            </a:r>
            <a:r>
              <a:rPr lang="uk-UA" sz="1600" dirty="0">
                <a:latin typeface="Times New Roman" panose="02020603050405020304" pitchFamily="18" charset="0"/>
                <a:ea typeface="Calibri" panose="020F0502020204030204" pitchFamily="34" charset="0"/>
              </a:rPr>
              <a:t>здобувач презентує основні наукові результати дисертації та відповідає на запитання, подані в усній чи письмовій формі;</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3) </a:t>
            </a:r>
            <a:r>
              <a:rPr lang="uk-UA" sz="1600" dirty="0">
                <a:latin typeface="Times New Roman" panose="02020603050405020304" pitchFamily="18" charset="0"/>
                <a:ea typeface="Calibri" panose="020F0502020204030204" pitchFamily="34" charset="0"/>
              </a:rPr>
              <a:t>науковий керівник зачитує свій висновок з оцінкою роботи здобувача у процесі підготовки дисертації та виконання індивідуального плану наукової роботи та індивідуального навчального плану;</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4) </a:t>
            </a:r>
            <a:r>
              <a:rPr lang="uk-UA" sz="1600" dirty="0">
                <a:latin typeface="Times New Roman" panose="02020603050405020304" pitchFamily="18" charset="0"/>
                <a:ea typeface="Calibri" panose="020F0502020204030204" pitchFamily="34" charset="0"/>
              </a:rPr>
              <a:t>виступ рецензентів;</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5) </a:t>
            </a:r>
            <a:r>
              <a:rPr lang="uk-UA" sz="1600" dirty="0">
                <a:latin typeface="Times New Roman" panose="02020603050405020304" pitchFamily="18" charset="0"/>
                <a:ea typeface="Calibri" panose="020F0502020204030204" pitchFamily="34" charset="0"/>
              </a:rPr>
              <a:t>здобувач відповідає на зауваження, які містяться в рецензіях; </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6) </a:t>
            </a:r>
            <a:r>
              <a:rPr lang="uk-UA" sz="1600" dirty="0">
                <a:latin typeface="Times New Roman" panose="02020603050405020304" pitchFamily="18" charset="0"/>
                <a:ea typeface="Calibri" panose="020F0502020204030204" pitchFamily="34" charset="0"/>
              </a:rPr>
              <a:t>обговорюється </a:t>
            </a:r>
            <a:r>
              <a:rPr lang="uk-UA" sz="1600" dirty="0" err="1">
                <a:latin typeface="Times New Roman" panose="02020603050405020304" pitchFamily="18" charset="0"/>
                <a:ea typeface="Calibri" panose="020F0502020204030204" pitchFamily="34" charset="0"/>
              </a:rPr>
              <a:t>проєкт</a:t>
            </a:r>
            <a:r>
              <a:rPr lang="uk-UA" sz="1600" dirty="0">
                <a:latin typeface="Times New Roman" panose="02020603050405020304" pitchFamily="18" charset="0"/>
                <a:ea typeface="Calibri" panose="020F0502020204030204" pitchFamily="34" charset="0"/>
              </a:rPr>
              <a:t> ухвали засідання щодо надання позитивного або негативного висновку про наукову новизну, теоретичне та практичне значення результатів дисертації;</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7) </a:t>
            </a:r>
            <a:r>
              <a:rPr lang="uk-UA" sz="1600" dirty="0">
                <a:latin typeface="Times New Roman" panose="02020603050405020304" pitchFamily="18" charset="0"/>
                <a:ea typeface="Calibri" panose="020F0502020204030204" pitchFamily="34" charset="0"/>
              </a:rPr>
              <a:t>проводиться відкрите голосування за </a:t>
            </a:r>
            <a:r>
              <a:rPr lang="uk-UA" sz="1600" dirty="0" err="1">
                <a:latin typeface="Times New Roman" panose="02020603050405020304" pitchFamily="18" charset="0"/>
                <a:ea typeface="Calibri" panose="020F0502020204030204" pitchFamily="34" charset="0"/>
              </a:rPr>
              <a:t>проєкт</a:t>
            </a:r>
            <a:r>
              <a:rPr lang="uk-UA" sz="1600" dirty="0">
                <a:latin typeface="Times New Roman" panose="02020603050405020304" pitchFamily="18" charset="0"/>
                <a:ea typeface="Calibri" panose="020F0502020204030204" pitchFamily="34" charset="0"/>
              </a:rPr>
              <a:t> ухвали;</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8) </a:t>
            </a:r>
            <a:r>
              <a:rPr lang="uk-UA" sz="1600" dirty="0">
                <a:latin typeface="Times New Roman" panose="02020603050405020304" pitchFamily="18" charset="0"/>
                <a:ea typeface="Calibri" panose="020F0502020204030204" pitchFamily="34" charset="0"/>
              </a:rPr>
              <a:t>головуючий засідання оголошує результати голосування </a:t>
            </a:r>
            <a:r>
              <a:rPr lang="uk-UA" sz="1600" i="1" dirty="0">
                <a:latin typeface="Times New Roman" panose="02020603050405020304" pitchFamily="18" charset="0"/>
                <a:ea typeface="Calibri" panose="020F0502020204030204" pitchFamily="34" charset="0"/>
              </a:rPr>
              <a:t>(рішення вважається позитивним, якщо за нього проголосували не менш як 2/3 присутніх на засіданні);</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9) </a:t>
            </a:r>
            <a:r>
              <a:rPr lang="uk-UA" sz="1600" dirty="0">
                <a:latin typeface="Times New Roman" panose="02020603050405020304" pitchFamily="18" charset="0"/>
                <a:ea typeface="Calibri" panose="020F0502020204030204" pitchFamily="34" charset="0"/>
              </a:rPr>
              <a:t>головуючий засідання оголошує рішення структурного підрозділу (кафедри) щодо надання позитивного або негативного висновку про наукову новизну, теоретичне та практичне значення результатів дисертації.</a:t>
            </a:r>
          </a:p>
        </p:txBody>
      </p:sp>
    </p:spTree>
    <p:extLst>
      <p:ext uri="{BB962C8B-B14F-4D97-AF65-F5344CB8AC3E}">
        <p14:creationId xmlns:p14="http://schemas.microsoft.com/office/powerpoint/2010/main" val="277826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40315"/>
            <a:ext cx="8928992" cy="707886"/>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err="1">
                <a:solidFill>
                  <a:schemeClr val="bg1"/>
                </a:solidFill>
                <a:latin typeface="Times New Roman" pitchFamily="18" charset="0"/>
                <a:cs typeface="Times New Roman" pitchFamily="18" charset="0"/>
              </a:rPr>
              <a:t>Публічна</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презентація</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здобувачем</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наукових</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результатів</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дисертації</a:t>
            </a:r>
            <a:r>
              <a:rPr lang="ru-RU" altLang="ru-RU" sz="2000" b="1" dirty="0">
                <a:solidFill>
                  <a:schemeClr val="bg1"/>
                </a:solidFill>
                <a:latin typeface="Times New Roman" pitchFamily="18" charset="0"/>
                <a:cs typeface="Times New Roman" pitchFamily="18" charset="0"/>
              </a:rPr>
              <a:t> </a:t>
            </a:r>
          </a:p>
          <a:p>
            <a:pPr algn="ctr" eaLnBrk="1" hangingPunct="1">
              <a:defRPr/>
            </a:pPr>
            <a:r>
              <a:rPr lang="ru-RU" altLang="ru-RU" sz="2000" b="1" dirty="0">
                <a:solidFill>
                  <a:schemeClr val="bg1"/>
                </a:solidFill>
                <a:latin typeface="Times New Roman" pitchFamily="18" charset="0"/>
                <a:cs typeface="Times New Roman" pitchFamily="18" charset="0"/>
              </a:rPr>
              <a:t>та </a:t>
            </a:r>
            <a:r>
              <a:rPr lang="ru-RU" altLang="ru-RU" sz="2000" b="1" dirty="0" err="1">
                <a:solidFill>
                  <a:schemeClr val="bg1"/>
                </a:solidFill>
                <a:latin typeface="Times New Roman" pitchFamily="18" charset="0"/>
                <a:cs typeface="Times New Roman" pitchFamily="18" charset="0"/>
              </a:rPr>
              <a:t>її</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обговорення</a:t>
            </a:r>
            <a:r>
              <a:rPr lang="ru-RU" altLang="ru-RU" sz="2000" b="1" dirty="0">
                <a:solidFill>
                  <a:schemeClr val="bg1"/>
                </a:solidFill>
                <a:latin typeface="Times New Roman" pitchFamily="18" charset="0"/>
                <a:cs typeface="Times New Roman" pitchFamily="18" charset="0"/>
              </a:rPr>
              <a:t> </a:t>
            </a:r>
          </a:p>
        </p:txBody>
      </p:sp>
      <p:graphicFrame>
        <p:nvGraphicFramePr>
          <p:cNvPr id="3" name="Схема 2">
            <a:extLst>
              <a:ext uri="{FF2B5EF4-FFF2-40B4-BE49-F238E27FC236}">
                <a16:creationId xmlns:a16="http://schemas.microsoft.com/office/drawing/2014/main" id="{2F5999BB-DB70-48B2-BFB0-1F36BC32E510}"/>
              </a:ext>
            </a:extLst>
          </p:cNvPr>
          <p:cNvGraphicFramePr/>
          <p:nvPr>
            <p:extLst>
              <p:ext uri="{D42A27DB-BD31-4B8C-83A1-F6EECF244321}">
                <p14:modId xmlns:p14="http://schemas.microsoft.com/office/powerpoint/2010/main" val="887251301"/>
              </p:ext>
            </p:extLst>
          </p:nvPr>
        </p:nvGraphicFramePr>
        <p:xfrm>
          <a:off x="-1404664" y="795898"/>
          <a:ext cx="1152128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кутник 3">
            <a:extLst>
              <a:ext uri="{FF2B5EF4-FFF2-40B4-BE49-F238E27FC236}">
                <a16:creationId xmlns:a16="http://schemas.microsoft.com/office/drawing/2014/main" id="{5CA0A30F-B654-4E09-A374-43B89F1D420F}"/>
              </a:ext>
            </a:extLst>
          </p:cNvPr>
          <p:cNvSpPr/>
          <p:nvPr/>
        </p:nvSpPr>
        <p:spPr>
          <a:xfrm>
            <a:off x="251520" y="4706514"/>
            <a:ext cx="86409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uk-UA" sz="1400" b="1" dirty="0">
                <a:latin typeface="Times New Roman" panose="02020603050405020304" pitchFamily="18" charset="0"/>
                <a:ea typeface="Calibri" panose="020F0502020204030204" pitchFamily="34" charset="0"/>
              </a:rPr>
              <a:t>У разі отримання негативного висновку про наукову новизну, теоретичне та практичне значення результатів дисертації </a:t>
            </a:r>
            <a:r>
              <a:rPr lang="uk-UA" sz="1400" dirty="0">
                <a:latin typeface="Times New Roman" panose="02020603050405020304" pitchFamily="18" charset="0"/>
                <a:ea typeface="Calibri" panose="020F0502020204030204" pitchFamily="34" charset="0"/>
              </a:rPr>
              <a:t>за здобувачем </a:t>
            </a:r>
            <a:r>
              <a:rPr lang="uk-UA" sz="1400" b="1" dirty="0">
                <a:latin typeface="Times New Roman" panose="02020603050405020304" pitchFamily="18" charset="0"/>
                <a:ea typeface="Calibri" panose="020F0502020204030204" pitchFamily="34" charset="0"/>
              </a:rPr>
              <a:t>зберігається право на повторне звернення</a:t>
            </a:r>
            <a:r>
              <a:rPr lang="uk-UA" sz="1400" dirty="0">
                <a:latin typeface="Times New Roman" panose="02020603050405020304" pitchFamily="18" charset="0"/>
                <a:ea typeface="Calibri" panose="020F0502020204030204" pitchFamily="34" charset="0"/>
              </a:rPr>
              <a:t> до структурного підрозділу КНЛУ </a:t>
            </a:r>
            <a:r>
              <a:rPr lang="uk-UA" sz="1400" b="1" dirty="0">
                <a:latin typeface="Times New Roman" panose="02020603050405020304" pitchFamily="18" charset="0"/>
                <a:ea typeface="Calibri" panose="020F0502020204030204" pitchFamily="34" charset="0"/>
              </a:rPr>
              <a:t>з письмовою заявою</a:t>
            </a:r>
            <a:r>
              <a:rPr lang="uk-UA" sz="1400" dirty="0">
                <a:latin typeface="Times New Roman" panose="02020603050405020304" pitchFamily="18" charset="0"/>
                <a:ea typeface="Calibri" panose="020F0502020204030204" pitchFamily="34" charset="0"/>
              </a:rPr>
              <a:t> щодо отримання такого висновку </a:t>
            </a:r>
            <a:r>
              <a:rPr lang="uk-UA" sz="1400" b="1" dirty="0">
                <a:latin typeface="Times New Roman" panose="02020603050405020304" pitchFamily="18" charset="0"/>
                <a:ea typeface="Calibri" panose="020F0502020204030204" pitchFamily="34" charset="0"/>
              </a:rPr>
              <a:t>після доопрацювання дисертації</a:t>
            </a:r>
            <a:r>
              <a:rPr lang="uk-UA" sz="1400" dirty="0">
                <a:latin typeface="Times New Roman" panose="02020603050405020304" pitchFamily="18" charset="0"/>
                <a:ea typeface="Calibri" panose="020F0502020204030204" pitchFamily="34" charset="0"/>
              </a:rPr>
              <a:t> або на поновлення в Університеті для завершення виконання відповідної ОНП, якщо здобувач достроково відрахований з аспірантури за власною заявою.</a:t>
            </a:r>
          </a:p>
          <a:p>
            <a:pPr algn="just">
              <a:spcAft>
                <a:spcPts val="0"/>
              </a:spcAft>
            </a:pPr>
            <a:r>
              <a:rPr lang="uk-UA" sz="1400" dirty="0">
                <a:latin typeface="Times New Roman" panose="02020603050405020304" pitchFamily="18" charset="0"/>
                <a:ea typeface="Calibri" panose="020F0502020204030204" pitchFamily="34" charset="0"/>
              </a:rPr>
              <a:t>Здобувач </a:t>
            </a:r>
            <a:r>
              <a:rPr lang="uk-UA" sz="1400" b="1" dirty="0">
                <a:latin typeface="Times New Roman" panose="02020603050405020304" pitchFamily="18" charset="0"/>
                <a:ea typeface="Calibri" panose="020F0502020204030204" pitchFamily="34" charset="0"/>
              </a:rPr>
              <a:t>за наявності поважних причин </a:t>
            </a:r>
            <a:r>
              <a:rPr lang="uk-UA" sz="1400" dirty="0">
                <a:latin typeface="Times New Roman" panose="02020603050405020304" pitchFamily="18" charset="0"/>
                <a:ea typeface="Calibri" panose="020F0502020204030204" pitchFamily="34" charset="0"/>
              </a:rPr>
              <a:t>(за станом здоров’я, сімейними обставинами тощо) за письмовою заявою </a:t>
            </a:r>
            <a:r>
              <a:rPr lang="uk-UA" sz="1400" b="1" dirty="0">
                <a:latin typeface="Times New Roman" panose="02020603050405020304" pitchFamily="18" charset="0"/>
                <a:ea typeface="Calibri" panose="020F0502020204030204" pitchFamily="34" charset="0"/>
              </a:rPr>
              <a:t>має право на отримання висновку </a:t>
            </a:r>
            <a:r>
              <a:rPr lang="uk-UA" sz="1400" dirty="0">
                <a:latin typeface="Times New Roman" panose="02020603050405020304" pitchFamily="18" charset="0"/>
                <a:ea typeface="Calibri" panose="020F0502020204030204" pitchFamily="34" charset="0"/>
              </a:rPr>
              <a:t>про наукову новизну, теоретичне та практичне значення результатів дисертації та проведення захисту дисертації в разовій раді </a:t>
            </a:r>
            <a:r>
              <a:rPr lang="uk-UA" sz="1400" b="1" dirty="0">
                <a:latin typeface="Times New Roman" panose="02020603050405020304" pitchFamily="18" charset="0"/>
                <a:ea typeface="Calibri" panose="020F0502020204030204" pitchFamily="34" charset="0"/>
              </a:rPr>
              <a:t>протягом двох років після відрахування з аспірантури.</a:t>
            </a:r>
            <a:endParaRPr lang="uk-UA"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4531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гнутая влево стрелка 4"/>
          <p:cNvSpPr/>
          <p:nvPr/>
        </p:nvSpPr>
        <p:spPr>
          <a:xfrm>
            <a:off x="1487739" y="784217"/>
            <a:ext cx="256204" cy="48454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schemeClr val="tx1"/>
              </a:solidFill>
            </a:endParaRPr>
          </a:p>
        </p:txBody>
      </p:sp>
      <p:sp>
        <p:nvSpPr>
          <p:cNvPr id="2" name="Прямокутник: округлені кути 8">
            <a:extLst/>
          </p:cNvPr>
          <p:cNvSpPr/>
          <p:nvPr/>
        </p:nvSpPr>
        <p:spPr>
          <a:xfrm>
            <a:off x="1743943" y="142875"/>
            <a:ext cx="5656114" cy="780482"/>
          </a:xfrm>
          <a:prstGeom prst="round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ru-RU" b="1" dirty="0">
                <a:latin typeface="Times New Roman" pitchFamily="18" charset="0"/>
                <a:cs typeface="Times New Roman" pitchFamily="18" charset="0"/>
              </a:rPr>
              <a:t>ЗАЯВА </a:t>
            </a:r>
          </a:p>
          <a:p>
            <a:pPr algn="ctr" eaLnBrk="0" hangingPunct="0">
              <a:defRPr/>
            </a:pPr>
            <a:r>
              <a:rPr lang="ru-RU" b="1" dirty="0">
                <a:latin typeface="Times New Roman" pitchFamily="18" charset="0"/>
                <a:cs typeface="Times New Roman" pitchFamily="18" charset="0"/>
              </a:rPr>
              <a:t>про </a:t>
            </a:r>
            <a:r>
              <a:rPr lang="ru-RU" b="1" dirty="0" err="1">
                <a:latin typeface="Times New Roman" pitchFamily="18" charset="0"/>
                <a:cs typeface="Times New Roman" pitchFamily="18" charset="0"/>
              </a:rPr>
              <a:t>утворення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разової</a:t>
            </a:r>
            <a:r>
              <a:rPr lang="ru-RU" b="1" dirty="0">
                <a:latin typeface="Times New Roman" pitchFamily="18" charset="0"/>
                <a:cs typeface="Times New Roman" pitchFamily="18" charset="0"/>
              </a:rPr>
              <a:t> ради</a:t>
            </a:r>
            <a:endParaRPr lang="ru-RU" dirty="0">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75814" y="1307737"/>
            <a:ext cx="5929312" cy="1323439"/>
          </a:xfrm>
          <a:prstGeom prst="round2Diag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ru-RU"/>
          </a:p>
        </p:txBody>
      </p:sp>
      <p:sp>
        <p:nvSpPr>
          <p:cNvPr id="44036" name="Rectangle 1"/>
          <p:cNvSpPr>
            <a:spLocks noChangeArrowheads="1"/>
          </p:cNvSpPr>
          <p:nvPr/>
        </p:nvSpPr>
        <p:spPr bwMode="auto">
          <a:xfrm>
            <a:off x="645094" y="1289954"/>
            <a:ext cx="5790752" cy="1323439"/>
          </a:xfrm>
          <a:prstGeom prst="rect">
            <a:avLst/>
          </a:prstGeom>
          <a:noFill/>
          <a:ln w="9525">
            <a:noFill/>
            <a:miter lim="800000"/>
            <a:headEnd/>
            <a:tailEnd/>
          </a:ln>
        </p:spPr>
        <p:txBody>
          <a:bodyPr wrap="none" anchor="ctr">
            <a:spAutoFit/>
          </a:bodyPr>
          <a:lstStyle/>
          <a:p>
            <a:r>
              <a:rPr lang="uk-UA" sz="1600" dirty="0">
                <a:latin typeface="Times New Roman" pitchFamily="18" charset="0"/>
                <a:ea typeface="Calibri" pitchFamily="34" charset="0"/>
                <a:cs typeface="Times New Roman" pitchFamily="18" charset="0"/>
              </a:rPr>
              <a:t>Віза наукового керівника</a:t>
            </a:r>
            <a:endParaRPr lang="ru-RU" sz="1600" dirty="0">
              <a:latin typeface="Times New Roman" pitchFamily="18" charset="0"/>
              <a:ea typeface="Calibri" pitchFamily="34" charset="0"/>
              <a:cs typeface="Times New Roman" pitchFamily="18" charset="0"/>
            </a:endParaRPr>
          </a:p>
          <a:p>
            <a:pPr eaLnBrk="0" hangingPunct="0"/>
            <a:r>
              <a:rPr lang="uk-UA" sz="1600" dirty="0">
                <a:latin typeface="Times New Roman" pitchFamily="18" charset="0"/>
                <a:ea typeface="Calibri" pitchFamily="34" charset="0"/>
                <a:cs typeface="Times New Roman" pitchFamily="18" charset="0"/>
              </a:rPr>
              <a:t>Віза завідувача кафедри, де здійснювалася підготовка здобувача</a:t>
            </a:r>
            <a:endParaRPr lang="ru-RU" sz="1600" dirty="0">
              <a:latin typeface="Times New Roman" pitchFamily="18" charset="0"/>
              <a:cs typeface="Times New Roman" pitchFamily="18" charset="0"/>
            </a:endParaRPr>
          </a:p>
          <a:p>
            <a:pPr eaLnBrk="0" hangingPunct="0"/>
            <a:r>
              <a:rPr lang="uk-UA" sz="1600" dirty="0">
                <a:latin typeface="Times New Roman" pitchFamily="18" charset="0"/>
                <a:cs typeface="Calibri" pitchFamily="34" charset="0"/>
              </a:rPr>
              <a:t>Віза гаранта ОНП </a:t>
            </a:r>
          </a:p>
          <a:p>
            <a:pPr eaLnBrk="0" hangingPunct="0"/>
            <a:r>
              <a:rPr lang="uk-UA" sz="1600" dirty="0">
                <a:latin typeface="Times New Roman" pitchFamily="18" charset="0"/>
                <a:cs typeface="Calibri" pitchFamily="34" charset="0"/>
              </a:rPr>
              <a:t>Віза ученого секретаря</a:t>
            </a:r>
            <a:endParaRPr lang="ru-RU" sz="1600" dirty="0">
              <a:latin typeface="Times New Roman" pitchFamily="18" charset="0"/>
              <a:cs typeface="Times New Roman" pitchFamily="18" charset="0"/>
            </a:endParaRPr>
          </a:p>
          <a:p>
            <a:pPr eaLnBrk="0" hangingPunct="0"/>
            <a:r>
              <a:rPr lang="uk-UA" sz="1600" dirty="0">
                <a:latin typeface="Times New Roman" pitchFamily="18" charset="0"/>
                <a:cs typeface="Calibri" pitchFamily="34" charset="0"/>
              </a:rPr>
              <a:t>Віза проректора з наукової роботи </a:t>
            </a:r>
            <a:endParaRPr lang="uk-UA" sz="1600" dirty="0">
              <a:latin typeface="Times New Roman" pitchFamily="18" charset="0"/>
              <a:cs typeface="Times New Roman" pitchFamily="18" charset="0"/>
            </a:endParaRPr>
          </a:p>
        </p:txBody>
      </p:sp>
      <p:sp>
        <p:nvSpPr>
          <p:cNvPr id="7" name="Горизонтальный свиток 6"/>
          <p:cNvSpPr/>
          <p:nvPr/>
        </p:nvSpPr>
        <p:spPr>
          <a:xfrm>
            <a:off x="2892067" y="2720845"/>
            <a:ext cx="3747701" cy="7858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uk-UA" dirty="0">
                <a:latin typeface="Times New Roman" pitchFamily="18" charset="0"/>
                <a:cs typeface="Times New Roman" pitchFamily="18" charset="0"/>
              </a:rPr>
              <a:t>ДО ЗАЯВИ ДОДАЮТЬСЯ:</a:t>
            </a:r>
            <a:endParaRPr lang="ru-RU" dirty="0">
              <a:latin typeface="Times New Roman" pitchFamily="18" charset="0"/>
              <a:cs typeface="Times New Roman" pitchFamily="18" charset="0"/>
            </a:endParaRPr>
          </a:p>
        </p:txBody>
      </p:sp>
      <p:sp>
        <p:nvSpPr>
          <p:cNvPr id="10" name="Прямоугольник 9"/>
          <p:cNvSpPr/>
          <p:nvPr/>
        </p:nvSpPr>
        <p:spPr>
          <a:xfrm>
            <a:off x="6639768" y="1391764"/>
            <a:ext cx="2357437"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ru-RU" sz="1200" dirty="0" err="1">
                <a:latin typeface="Times New Roman" pitchFamily="18" charset="0"/>
                <a:cs typeface="Times New Roman" pitchFamily="18" charset="0"/>
              </a:rPr>
              <a:t>Заява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подається</a:t>
            </a:r>
            <a:r>
              <a:rPr lang="ru-RU" sz="1200" dirty="0">
                <a:latin typeface="Times New Roman" pitchFamily="18" charset="0"/>
                <a:cs typeface="Times New Roman" pitchFamily="18" charset="0"/>
              </a:rPr>
              <a:t> ученому </a:t>
            </a:r>
            <a:r>
              <a:rPr lang="ru-RU" sz="1200" dirty="0" err="1">
                <a:latin typeface="Times New Roman" pitchFamily="18" charset="0"/>
                <a:cs typeface="Times New Roman" pitchFamily="18" charset="0"/>
              </a:rPr>
              <a:t>секретареві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Університету</a:t>
            </a:r>
            <a:endParaRPr lang="ru-RU" sz="1200" dirty="0">
              <a:latin typeface="Times New Roman" pitchFamily="18" charset="0"/>
              <a:cs typeface="Times New Roman" pitchFamily="18" charset="0"/>
            </a:endParaRPr>
          </a:p>
        </p:txBody>
      </p:sp>
      <p:sp>
        <p:nvSpPr>
          <p:cNvPr id="3" name="Прямокутник 2">
            <a:extLst>
              <a:ext uri="{FF2B5EF4-FFF2-40B4-BE49-F238E27FC236}">
                <a16:creationId xmlns:a16="http://schemas.microsoft.com/office/drawing/2014/main" id="{3332F201-B501-405A-90E6-9DC3EDF09785}"/>
              </a:ext>
            </a:extLst>
          </p:cNvPr>
          <p:cNvSpPr/>
          <p:nvPr/>
        </p:nvSpPr>
        <p:spPr>
          <a:xfrm>
            <a:off x="250031" y="3596326"/>
            <a:ext cx="8643937" cy="2445798"/>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дисертація в друкованому та електронному вигляді. Електронна копія дисертації подається у форматі </a:t>
            </a:r>
            <a:r>
              <a:rPr lang="en-US" sz="1600" dirty="0">
                <a:latin typeface="Times New Roman" panose="02020603050405020304" pitchFamily="18" charset="0"/>
                <a:ea typeface="Calibri" panose="020F0502020204030204" pitchFamily="34" charset="0"/>
              </a:rPr>
              <a:t>PDF/A </a:t>
            </a:r>
            <a:r>
              <a:rPr lang="uk-UA" sz="1600" dirty="0">
                <a:latin typeface="Times New Roman" panose="02020603050405020304" pitchFamily="18" charset="0"/>
                <a:ea typeface="Calibri" panose="020F0502020204030204" pitchFamily="34" charset="0"/>
              </a:rPr>
              <a:t>з текстовим шаром з накладенням електронного підпису здобувача, що базується на кваліфікованому сертифікаті електронного підпису (з використанням кваліфікованої електронної позначки часу);</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наукові публікації </a:t>
            </a:r>
            <a:r>
              <a:rPr lang="uk-UA" sz="1400" dirty="0">
                <a:latin typeface="Times New Roman" panose="02020603050405020304" pitchFamily="18" charset="0"/>
                <a:ea typeface="Calibri" panose="020F0502020204030204" pitchFamily="34" charset="0"/>
              </a:rPr>
              <a:t>(або їх копії, засвідчені в установленому порядку вченим секретарем КНЛУ)</a:t>
            </a:r>
            <a:r>
              <a:rPr lang="uk-UA" sz="1600" dirty="0">
                <a:latin typeface="Times New Roman" panose="02020603050405020304" pitchFamily="18" charset="0"/>
                <a:ea typeface="Calibri" panose="020F0502020204030204" pitchFamily="34" charset="0"/>
              </a:rPr>
              <a:t>, в яких висвітлено наукові результати дисертації;</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академічна довідка про виконання </a:t>
            </a:r>
            <a:r>
              <a:rPr lang="uk-UA" sz="1600" dirty="0" err="1">
                <a:latin typeface="Times New Roman" panose="02020603050405020304" pitchFamily="18" charset="0"/>
                <a:ea typeface="Calibri" panose="020F0502020204030204" pitchFamily="34" charset="0"/>
              </a:rPr>
              <a:t>освітньо</a:t>
            </a:r>
            <a:r>
              <a:rPr lang="uk-UA" sz="1600" dirty="0">
                <a:latin typeface="Times New Roman" panose="02020603050405020304" pitchFamily="18" charset="0"/>
                <a:ea typeface="Calibri" panose="020F0502020204030204" pitchFamily="34" charset="0"/>
              </a:rPr>
              <a:t>-наукової програми;</a:t>
            </a:r>
          </a:p>
          <a:p>
            <a:pPr marL="285750" indent="-285750" algn="just">
              <a:lnSpc>
                <a:spcPct val="107000"/>
              </a:lnSpc>
              <a:spcAft>
                <a:spcPts val="0"/>
              </a:spcAft>
              <a:buFont typeface="Wingdings" panose="05000000000000000000" pitchFamily="2" charset="2"/>
              <a:buChar char="Ø"/>
            </a:pPr>
            <a:r>
              <a:rPr lang="uk-UA" sz="1600" dirty="0">
                <a:latin typeface="Times New Roman" panose="02020603050405020304" pitchFamily="18" charset="0"/>
                <a:ea typeface="Calibri" panose="020F0502020204030204" pitchFamily="34" charset="0"/>
              </a:rPr>
              <a:t>висновок наукового керівника (керівників), засвідчений в установленому порядку; </a:t>
            </a:r>
          </a:p>
          <a:p>
            <a:pPr marL="285750" indent="-285750" algn="just">
              <a:lnSpc>
                <a:spcPct val="107000"/>
              </a:lnSpc>
              <a:spcAft>
                <a:spcPts val="0"/>
              </a:spcAft>
              <a:buFont typeface="Wingdings" panose="05000000000000000000" pitchFamily="2" charset="2"/>
              <a:buChar char="Ø"/>
            </a:pPr>
            <a:r>
              <a:rPr lang="ru-RU" sz="1600" dirty="0" err="1">
                <a:latin typeface="Times New Roman" panose="02020603050405020304" pitchFamily="18" charset="0"/>
                <a:ea typeface="Calibri" panose="020F0502020204030204" pitchFamily="34" charset="0"/>
              </a:rPr>
              <a:t>висновок</a:t>
            </a:r>
            <a:r>
              <a:rPr lang="ru-RU" sz="1600" dirty="0">
                <a:latin typeface="Times New Roman" panose="02020603050405020304" pitchFamily="18" charset="0"/>
                <a:ea typeface="Calibri" panose="020F0502020204030204" pitchFamily="34" charset="0"/>
              </a:rPr>
              <a:t> про </a:t>
            </a:r>
            <a:r>
              <a:rPr lang="ru-RU" sz="1600" dirty="0" err="1">
                <a:latin typeface="Times New Roman" panose="02020603050405020304" pitchFamily="18" charset="0"/>
                <a:ea typeface="Calibri" panose="020F0502020204030204" pitchFamily="34" charset="0"/>
              </a:rPr>
              <a:t>наукову</a:t>
            </a:r>
            <a:r>
              <a:rPr lang="ru-RU" sz="1600" dirty="0">
                <a:latin typeface="Times New Roman" panose="02020603050405020304" pitchFamily="18" charset="0"/>
                <a:ea typeface="Calibri" panose="020F0502020204030204" pitchFamily="34" charset="0"/>
              </a:rPr>
              <a:t> новизну, </a:t>
            </a:r>
            <a:r>
              <a:rPr lang="ru-RU" sz="1600" dirty="0" err="1">
                <a:latin typeface="Times New Roman" panose="02020603050405020304" pitchFamily="18" charset="0"/>
                <a:ea typeface="Calibri" panose="020F0502020204030204" pitchFamily="34" charset="0"/>
              </a:rPr>
              <a:t>теоретичне</a:t>
            </a:r>
            <a:r>
              <a:rPr lang="ru-RU" sz="1600" dirty="0">
                <a:latin typeface="Times New Roman" panose="02020603050405020304" pitchFamily="18" charset="0"/>
                <a:ea typeface="Calibri" panose="020F0502020204030204" pitchFamily="34" charset="0"/>
              </a:rPr>
              <a:t> та </a:t>
            </a:r>
            <a:r>
              <a:rPr lang="ru-RU" sz="1600" dirty="0" err="1">
                <a:latin typeface="Times New Roman" panose="02020603050405020304" pitchFamily="18" charset="0"/>
                <a:ea typeface="Calibri" panose="020F0502020204030204" pitchFamily="34" charset="0"/>
              </a:rPr>
              <a:t>практичне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значення</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результатів</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дисертації</a:t>
            </a:r>
            <a:r>
              <a:rPr lang="ru-RU" sz="1600" dirty="0">
                <a:latin typeface="Times New Roman" panose="02020603050405020304" pitchFamily="18" charset="0"/>
                <a:ea typeface="Calibri" panose="020F0502020204030204" pitchFamily="34" charset="0"/>
              </a:rPr>
              <a:t>.</a:t>
            </a:r>
            <a:endParaRPr lang="uk-UA" sz="1600" dirty="0">
              <a:effectLst/>
              <a:latin typeface="Times New Roman" panose="02020603050405020304" pitchFamily="18" charset="0"/>
              <a:ea typeface="Calibri" panose="020F0502020204030204" pitchFamily="34" charset="0"/>
            </a:endParaRPr>
          </a:p>
        </p:txBody>
      </p:sp>
      <p:pic>
        <p:nvPicPr>
          <p:cNvPr id="1026" name="Picture 2" descr="https://o.remove.bg/downloads/da211ad7-dc51-4fce-93ee-1d950e99079f/image-removebg-preview.png">
            <a:extLst>
              <a:ext uri="{FF2B5EF4-FFF2-40B4-BE49-F238E27FC236}">
                <a16:creationId xmlns:a16="http://schemas.microsoft.com/office/drawing/2014/main" id="{769B303B-F33F-4F60-A224-7CD5D833C6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46117" y="4221088"/>
            <a:ext cx="3097883" cy="67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9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7" y="188640"/>
            <a:ext cx="9001125" cy="1361911"/>
          </a:xfrm>
          <a:prstGeom prst="rect">
            <a:avLst/>
          </a:prstGeom>
        </p:spPr>
        <p:txBody>
          <a:bodyPr>
            <a:spAutoFit/>
          </a:bodyPr>
          <a:lstStyle/>
          <a:p>
            <a:pPr algn="ctr" eaLnBrk="0" hangingPunct="0">
              <a:defRPr/>
            </a:pPr>
            <a:r>
              <a:rPr lang="uk-UA" sz="1650" b="1" dirty="0">
                <a:solidFill>
                  <a:srgbClr val="002060"/>
                </a:solidFill>
                <a:latin typeface="Times New Roman" pitchFamily="18" charset="0"/>
                <a:cs typeface="Times New Roman" pitchFamily="18" charset="0"/>
              </a:rPr>
              <a:t>Керівник структурного підрозділу, де проводилася публічна презентація </a:t>
            </a:r>
          </a:p>
          <a:p>
            <a:pPr algn="ctr" eaLnBrk="0" hangingPunct="0">
              <a:defRPr/>
            </a:pPr>
            <a:r>
              <a:rPr lang="uk-UA" sz="1650" b="1" dirty="0">
                <a:solidFill>
                  <a:srgbClr val="002060"/>
                </a:solidFill>
                <a:latin typeface="Times New Roman" pitchFamily="18" charset="0"/>
                <a:cs typeface="Times New Roman" pitchFamily="18" charset="0"/>
              </a:rPr>
              <a:t>наукових результатів дисертації, подає вченому секретарю документи, </a:t>
            </a:r>
          </a:p>
          <a:p>
            <a:pPr algn="ctr" eaLnBrk="0" hangingPunct="0">
              <a:defRPr/>
            </a:pPr>
            <a:r>
              <a:rPr lang="uk-UA" sz="1650" dirty="0">
                <a:solidFill>
                  <a:srgbClr val="002060"/>
                </a:solidFill>
                <a:latin typeface="Times New Roman" pitchFamily="18" charset="0"/>
                <a:cs typeface="Times New Roman" pitchFamily="18" charset="0"/>
              </a:rPr>
              <a:t>необхідні для прийняття вченою радою Університету рішення </a:t>
            </a:r>
          </a:p>
          <a:p>
            <a:pPr algn="ctr" eaLnBrk="0" hangingPunct="0">
              <a:defRPr/>
            </a:pPr>
            <a:r>
              <a:rPr lang="uk-UA" sz="1650" dirty="0">
                <a:solidFill>
                  <a:srgbClr val="002060"/>
                </a:solidFill>
                <a:latin typeface="Times New Roman" pitchFamily="18" charset="0"/>
                <a:cs typeface="Times New Roman" pitchFamily="18" charset="0"/>
              </a:rPr>
              <a:t>про утворення разової спеціалізованої вченої ради КНЛУ</a:t>
            </a:r>
          </a:p>
          <a:p>
            <a:pPr algn="ctr" eaLnBrk="0" hangingPunct="0">
              <a:defRPr/>
            </a:pPr>
            <a:r>
              <a:rPr lang="uk-UA" sz="1650" i="1" dirty="0">
                <a:solidFill>
                  <a:srgbClr val="002060"/>
                </a:solidFill>
                <a:latin typeface="Times New Roman" pitchFamily="18" charset="0"/>
                <a:cs typeface="Times New Roman" pitchFamily="18" charset="0"/>
              </a:rPr>
              <a:t>(подаються за 10 днів до запланованої дати проведення засідання вченої ради) </a:t>
            </a:r>
            <a:endParaRPr lang="ru-RU" sz="1650" i="1" dirty="0">
              <a:solidFill>
                <a:srgbClr val="002060"/>
              </a:solidFill>
              <a:latin typeface="Times New Roman" pitchFamily="18" charset="0"/>
              <a:cs typeface="Times New Roman" pitchFamily="18" charset="0"/>
            </a:endParaRPr>
          </a:p>
        </p:txBody>
      </p:sp>
      <p:graphicFrame>
        <p:nvGraphicFramePr>
          <p:cNvPr id="12" name="Схема 11">
            <a:extLst>
              <a:ext uri="{FF2B5EF4-FFF2-40B4-BE49-F238E27FC236}">
                <a16:creationId xmlns:a16="http://schemas.microsoft.com/office/drawing/2014/main" id="{BD4E038D-85B8-4CF5-AA94-CADCF4BA78C3}"/>
              </a:ext>
            </a:extLst>
          </p:cNvPr>
          <p:cNvGraphicFramePr/>
          <p:nvPr>
            <p:extLst>
              <p:ext uri="{D42A27DB-BD31-4B8C-83A1-F6EECF244321}">
                <p14:modId xmlns:p14="http://schemas.microsoft.com/office/powerpoint/2010/main" val="3055387464"/>
              </p:ext>
            </p:extLst>
          </p:nvPr>
        </p:nvGraphicFramePr>
        <p:xfrm>
          <a:off x="-1332656" y="1700808"/>
          <a:ext cx="1152128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Сувій: горизонтальний 10">
            <a:extLst>
              <a:ext uri="{FF2B5EF4-FFF2-40B4-BE49-F238E27FC236}">
                <a16:creationId xmlns:a16="http://schemas.microsoft.com/office/drawing/2014/main" id="{C4A1B080-97D8-4539-9C29-1BD9D6A04691}"/>
              </a:ext>
            </a:extLst>
          </p:cNvPr>
          <p:cNvSpPr/>
          <p:nvPr/>
        </p:nvSpPr>
        <p:spPr>
          <a:xfrm>
            <a:off x="235746" y="5620397"/>
            <a:ext cx="8640960" cy="11247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latin typeface="Times New Roman" panose="02020603050405020304" pitchFamily="18" charset="0"/>
                <a:cs typeface="Times New Roman" panose="02020603050405020304" pitchFamily="18" charset="0"/>
              </a:rPr>
              <a:t>Рішення про утворення разової ради приймає вчена рада КНЛУ </a:t>
            </a:r>
          </a:p>
          <a:p>
            <a:pPr algn="ctr"/>
            <a:r>
              <a:rPr lang="uk-UA" sz="1600" i="1" dirty="0">
                <a:latin typeface="Times New Roman" panose="02020603050405020304" pitchFamily="18" charset="0"/>
                <a:cs typeface="Times New Roman" panose="02020603050405020304" pitchFamily="18" charset="0"/>
              </a:rPr>
              <a:t>(не пізніше двох місяців з дня отримання заяви здобувача). </a:t>
            </a:r>
          </a:p>
          <a:p>
            <a:pPr algn="ctr"/>
            <a:r>
              <a:rPr lang="uk-UA" sz="1600" dirty="0">
                <a:latin typeface="Times New Roman" panose="02020603050405020304" pitchFamily="18" charset="0"/>
                <a:cs typeface="Times New Roman" panose="02020603050405020304" pitchFamily="18" charset="0"/>
              </a:rPr>
              <a:t>На підставі рішення вченої ради видається наказ КНЛУ про утворення разової ради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28750" y="142875"/>
            <a:ext cx="7000875" cy="7143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dirty="0" err="1">
                <a:solidFill>
                  <a:schemeClr val="tx1"/>
                </a:solidFill>
                <a:latin typeface="Times New Roman" pitchFamily="18" charset="0"/>
                <a:cs typeface="Times New Roman" pitchFamily="18" charset="0"/>
              </a:rPr>
              <a:t>Протягом</a:t>
            </a:r>
            <a:r>
              <a:rPr lang="ru-RU" dirty="0">
                <a:solidFill>
                  <a:schemeClr val="tx1"/>
                </a:solidFill>
                <a:latin typeface="Times New Roman" pitchFamily="18" charset="0"/>
                <a:cs typeface="Times New Roman" pitchFamily="18" charset="0"/>
              </a:rPr>
              <a:t> 5 </a:t>
            </a:r>
            <a:r>
              <a:rPr lang="ru-RU" dirty="0" err="1">
                <a:solidFill>
                  <a:schemeClr val="tx1"/>
                </a:solidFill>
                <a:latin typeface="Times New Roman" pitchFamily="18" charset="0"/>
                <a:cs typeface="Times New Roman" pitchFamily="18" charset="0"/>
              </a:rPr>
              <a:t>робочих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днів</a:t>
            </a:r>
            <a:r>
              <a:rPr lang="ru-RU" dirty="0">
                <a:solidFill>
                  <a:schemeClr val="tx1"/>
                </a:solidFill>
                <a:latin typeface="Times New Roman" pitchFamily="18" charset="0"/>
                <a:cs typeface="Times New Roman" pitchFamily="18" charset="0"/>
              </a:rPr>
              <a:t> з </a:t>
            </a:r>
            <a:r>
              <a:rPr lang="ru-RU" dirty="0" err="1">
                <a:solidFill>
                  <a:schemeClr val="tx1"/>
                </a:solidFill>
                <a:latin typeface="Times New Roman" pitchFamily="18" charset="0"/>
                <a:cs typeface="Times New Roman" pitchFamily="18" charset="0"/>
              </a:rPr>
              <a:t>дати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видання</a:t>
            </a:r>
            <a:r>
              <a:rPr lang="ru-RU" dirty="0">
                <a:solidFill>
                  <a:schemeClr val="tx1"/>
                </a:solidFill>
                <a:latin typeface="Times New Roman" pitchFamily="18" charset="0"/>
                <a:cs typeface="Times New Roman" pitchFamily="18" charset="0"/>
              </a:rPr>
              <a:t> наказу </a:t>
            </a:r>
          </a:p>
          <a:p>
            <a:pPr algn="ctr" eaLnBrk="0" hangingPunct="0">
              <a:defRPr/>
            </a:pPr>
            <a:r>
              <a:rPr lang="ru-RU" dirty="0">
                <a:solidFill>
                  <a:schemeClr val="tx1"/>
                </a:solidFill>
                <a:latin typeface="Times New Roman" pitchFamily="18" charset="0"/>
                <a:cs typeface="Times New Roman" pitchFamily="18" charset="0"/>
              </a:rPr>
              <a:t>про </a:t>
            </a:r>
            <a:r>
              <a:rPr lang="ru-RU" dirty="0" err="1">
                <a:solidFill>
                  <a:schemeClr val="tx1"/>
                </a:solidFill>
                <a:latin typeface="Times New Roman" pitchFamily="18" charset="0"/>
                <a:cs typeface="Times New Roman" pitchFamily="18" charset="0"/>
              </a:rPr>
              <a:t>утворення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разової</a:t>
            </a:r>
            <a:r>
              <a:rPr lang="ru-RU" dirty="0">
                <a:solidFill>
                  <a:schemeClr val="tx1"/>
                </a:solidFill>
                <a:latin typeface="Times New Roman" pitchFamily="18" charset="0"/>
                <a:cs typeface="Times New Roman" pitchFamily="18" charset="0"/>
              </a:rPr>
              <a:t> ради </a:t>
            </a:r>
            <a:r>
              <a:rPr lang="ru-RU" dirty="0" err="1">
                <a:solidFill>
                  <a:schemeClr val="tx1"/>
                </a:solidFill>
                <a:latin typeface="Times New Roman" pitchFamily="18" charset="0"/>
                <a:cs typeface="Times New Roman" pitchFamily="18" charset="0"/>
              </a:rPr>
              <a:t>вчений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секретар</a:t>
            </a:r>
            <a:r>
              <a:rPr lang="ru-RU" dirty="0">
                <a:solidFill>
                  <a:schemeClr val="tx1"/>
                </a:solidFill>
                <a:latin typeface="Times New Roman" pitchFamily="18" charset="0"/>
                <a:cs typeface="Times New Roman" pitchFamily="18" charset="0"/>
              </a:rPr>
              <a:t> КНЛУ:</a:t>
            </a:r>
            <a:endParaRPr lang="ru-RU" b="1" dirty="0">
              <a:solidFill>
                <a:schemeClr val="tx1"/>
              </a:solidFill>
            </a:endParaRPr>
          </a:p>
        </p:txBody>
      </p:sp>
      <p:graphicFrame>
        <p:nvGraphicFramePr>
          <p:cNvPr id="3" name="Схема 2"/>
          <p:cNvGraphicFramePr/>
          <p:nvPr>
            <p:extLst>
              <p:ext uri="{D42A27DB-BD31-4B8C-83A1-F6EECF244321}">
                <p14:modId xmlns:p14="http://schemas.microsoft.com/office/powerpoint/2010/main" val="3612596725"/>
              </p:ext>
            </p:extLst>
          </p:nvPr>
        </p:nvGraphicFramePr>
        <p:xfrm>
          <a:off x="214282" y="1071546"/>
          <a:ext cx="8643998" cy="422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кутник 6">
            <a:extLst>
              <a:ext uri="{FF2B5EF4-FFF2-40B4-BE49-F238E27FC236}">
                <a16:creationId xmlns:a16="http://schemas.microsoft.com/office/drawing/2014/main" id="{61A76C43-EA46-4B06-873C-CEA733EF1D21}"/>
              </a:ext>
            </a:extLst>
          </p:cNvPr>
          <p:cNvSpPr/>
          <p:nvPr/>
        </p:nvSpPr>
        <p:spPr>
          <a:xfrm>
            <a:off x="-612576" y="5661248"/>
            <a:ext cx="7632848" cy="584775"/>
          </a:xfrm>
          <a:prstGeom prst="rect">
            <a:avLst/>
          </a:prstGeom>
        </p:spPr>
        <p:txBody>
          <a:bodyPr wrap="square">
            <a:spAutoFit/>
          </a:bodyPr>
          <a:lstStyle/>
          <a:p>
            <a:pPr algn="ctr"/>
            <a:r>
              <a:rPr lang="uk-UA" sz="1600" b="1" i="1" dirty="0">
                <a:latin typeface="Times New Roman" panose="02020603050405020304" pitchFamily="18" charset="0"/>
                <a:ea typeface="Calibri" panose="020F0502020204030204" pitchFamily="34" charset="0"/>
              </a:rPr>
              <a:t>Інформація про утворення разової ради вважається оприлюдненою                             з дня її внесення до інформаційної системи</a:t>
            </a:r>
            <a:endParaRPr lang="uk-UA" sz="1600" b="1" i="1" dirty="0"/>
          </a:p>
        </p:txBody>
      </p:sp>
      <p:pic>
        <p:nvPicPr>
          <p:cNvPr id="8" name="Рисунок 7">
            <a:extLst>
              <a:ext uri="{FF2B5EF4-FFF2-40B4-BE49-F238E27FC236}">
                <a16:creationId xmlns:a16="http://schemas.microsoft.com/office/drawing/2014/main" id="{1F19B4B8-9F50-481E-BACA-A02754E72E32}"/>
              </a:ext>
            </a:extLst>
          </p:cNvPr>
          <p:cNvPicPr>
            <a:picLocks noChangeAspect="1"/>
          </p:cNvPicPr>
          <p:nvPr/>
        </p:nvPicPr>
        <p:blipFill rotWithShape="1">
          <a:blip r:embed="rId8"/>
          <a:srcRect l="27531" t="29569" r="807" b="7432"/>
          <a:stretch/>
        </p:blipFill>
        <p:spPr>
          <a:xfrm>
            <a:off x="6300192" y="5301207"/>
            <a:ext cx="2859254" cy="14139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C122852-A919-43E7-81B6-52E99AD66A9B}"/>
              </a:ext>
            </a:extLst>
          </p:cNvPr>
          <p:cNvPicPr>
            <a:picLocks noChangeAspect="1"/>
          </p:cNvPicPr>
          <p:nvPr/>
        </p:nvPicPr>
        <p:blipFill rotWithShape="1">
          <a:blip r:embed="rId3"/>
          <a:srcRect l="20862" t="15001" r="20864" b="12201"/>
          <a:stretch/>
        </p:blipFill>
        <p:spPr>
          <a:xfrm>
            <a:off x="114427" y="188640"/>
            <a:ext cx="8915145" cy="6480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округлені кути 1">
            <a:extLst>
              <a:ext uri="{FF2B5EF4-FFF2-40B4-BE49-F238E27FC236}">
                <a16:creationId xmlns:a16="http://schemas.microsoft.com/office/drawing/2014/main" id="{3ADA315B-FEEA-48CA-B269-871AAE8C3800}"/>
              </a:ext>
            </a:extLst>
          </p:cNvPr>
          <p:cNvSpPr/>
          <p:nvPr/>
        </p:nvSpPr>
        <p:spPr>
          <a:xfrm>
            <a:off x="2546896" y="116632"/>
            <a:ext cx="3816424"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latin typeface="Times New Roman" panose="02020603050405020304" pitchFamily="18" charset="0"/>
                <a:cs typeface="Times New Roman" panose="02020603050405020304" pitchFamily="18" charset="0"/>
              </a:rPr>
              <a:t>Порядок денний</a:t>
            </a:r>
          </a:p>
        </p:txBody>
      </p:sp>
      <p:sp>
        <p:nvSpPr>
          <p:cNvPr id="7" name="Прямокутник 6">
            <a:extLst>
              <a:ext uri="{FF2B5EF4-FFF2-40B4-BE49-F238E27FC236}">
                <a16:creationId xmlns:a16="http://schemas.microsoft.com/office/drawing/2014/main" id="{F69A890F-E985-4060-AE2F-C025ED865B6D}"/>
              </a:ext>
            </a:extLst>
          </p:cNvPr>
          <p:cNvSpPr/>
          <p:nvPr/>
        </p:nvSpPr>
        <p:spPr>
          <a:xfrm>
            <a:off x="323528" y="720566"/>
            <a:ext cx="8712968" cy="4462760"/>
          </a:xfrm>
          <a:prstGeom prst="rect">
            <a:avLst/>
          </a:prstGeom>
        </p:spPr>
        <p:txBody>
          <a:bodyPr wrap="square">
            <a:spAutoFit/>
          </a:bodyPr>
          <a:lstStyle/>
          <a:p>
            <a:pPr marL="342900" lvl="0" indent="-342900" algn="just">
              <a:buAutoNum type="arabicPeriod"/>
            </a:pPr>
            <a:r>
              <a:rPr lang="ru-RU" b="1" dirty="0">
                <a:latin typeface="Times New Roman" panose="02020603050405020304" pitchFamily="18" charset="0"/>
                <a:cs typeface="Times New Roman" panose="02020603050405020304" pitchFamily="18" charset="0"/>
              </a:rPr>
              <a:t>Процедура </a:t>
            </a:r>
            <a:r>
              <a:rPr lang="ru-RU" b="1" dirty="0" err="1">
                <a:latin typeface="Times New Roman" panose="02020603050405020304" pitchFamily="18" charset="0"/>
                <a:cs typeface="Times New Roman" panose="02020603050405020304" pitchFamily="18" charset="0"/>
              </a:rPr>
              <a:t>проведення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атестації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здобувачів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ступеня</a:t>
            </a:r>
            <a:r>
              <a:rPr lang="ru-RU" b="1" dirty="0">
                <a:latin typeface="Times New Roman" panose="02020603050405020304" pitchFamily="18" charset="0"/>
                <a:cs typeface="Times New Roman" panose="02020603050405020304" pitchFamily="18" charset="0"/>
              </a:rPr>
              <a:t> доктора </a:t>
            </a:r>
            <a:r>
              <a:rPr lang="ru-RU" b="1" dirty="0" err="1">
                <a:latin typeface="Times New Roman" panose="02020603050405020304" pitchFamily="18" charset="0"/>
                <a:cs typeface="Times New Roman" panose="02020603050405020304" pitchFamily="18" charset="0"/>
              </a:rPr>
              <a:t>філософії</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згідно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Положенням</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атестацію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ступеня</a:t>
            </a:r>
            <a:r>
              <a:rPr lang="ru-RU" dirty="0">
                <a:latin typeface="Times New Roman" panose="02020603050405020304" pitchFamily="18" charset="0"/>
                <a:cs typeface="Times New Roman" panose="02020603050405020304" pitchFamily="18" charset="0"/>
              </a:rPr>
              <a:t> доктора </a:t>
            </a:r>
            <a:r>
              <a:rPr lang="ru-RU" dirty="0" err="1">
                <a:latin typeface="Times New Roman" panose="02020603050405020304" pitchFamily="18" charset="0"/>
                <a:cs typeface="Times New Roman" panose="02020603050405020304" pitchFamily="18" charset="0"/>
              </a:rPr>
              <a:t>філософії</a:t>
            </a:r>
            <a:r>
              <a:rPr lang="ru-RU" dirty="0">
                <a:latin typeface="Times New Roman" panose="02020603050405020304" pitchFamily="18" charset="0"/>
                <a:cs typeface="Times New Roman" panose="02020603050405020304" pitchFamily="18" charset="0"/>
              </a:rPr>
              <a:t> у КНЛУ (</a:t>
            </a:r>
            <a:r>
              <a:rPr lang="ru-RU" dirty="0" err="1">
                <a:latin typeface="Times New Roman" panose="02020603050405020304" pitchFamily="18" charset="0"/>
                <a:cs typeface="Times New Roman" panose="02020603050405020304" pitchFamily="18" charset="0"/>
              </a:rPr>
              <a:t>затвердженим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вченою</a:t>
            </a:r>
            <a:r>
              <a:rPr lang="ru-RU" dirty="0">
                <a:latin typeface="Times New Roman" panose="02020603050405020304" pitchFamily="18" charset="0"/>
                <a:cs typeface="Times New Roman" panose="02020603050405020304" pitchFamily="18" charset="0"/>
              </a:rPr>
              <a:t> радою КНЛУ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09.02.2022, протокол № 12)</a:t>
            </a:r>
          </a:p>
          <a:p>
            <a:pPr lvl="0" algn="just"/>
            <a:endParaRPr lang="ru-RU" sz="800" b="1" i="1" dirty="0">
              <a:latin typeface="Times New Roman" panose="02020603050405020304" pitchFamily="18" charset="0"/>
              <a:cs typeface="Times New Roman" panose="02020603050405020304" pitchFamily="18" charset="0"/>
            </a:endParaRPr>
          </a:p>
          <a:p>
            <a:pPr lvl="0" algn="just"/>
            <a:r>
              <a:rPr lang="ru-RU" sz="1600" b="1" i="1" dirty="0" err="1">
                <a:solidFill>
                  <a:srgbClr val="002060"/>
                </a:solidFill>
                <a:latin typeface="Times New Roman" panose="02020603050405020304" pitchFamily="18" charset="0"/>
                <a:cs typeface="Times New Roman" panose="02020603050405020304" pitchFamily="18" charset="0"/>
              </a:rPr>
              <a:t>Доповідачі</a:t>
            </a:r>
            <a:r>
              <a:rPr lang="ru-RU" sz="1600" b="1" i="1" dirty="0">
                <a:solidFill>
                  <a:srgbClr val="002060"/>
                </a:solidFill>
                <a:latin typeface="Times New Roman" panose="02020603050405020304" pitchFamily="18" charset="0"/>
                <a:cs typeface="Times New Roman" panose="02020603050405020304" pitchFamily="18" charset="0"/>
              </a:rPr>
              <a:t>:</a:t>
            </a:r>
          </a:p>
          <a:p>
            <a:pPr lvl="0" algn="just"/>
            <a:r>
              <a:rPr lang="ru-RU" sz="1600" b="1" i="1" dirty="0">
                <a:latin typeface="Times New Roman" panose="02020603050405020304" pitchFamily="18" charset="0"/>
                <a:cs typeface="Times New Roman" panose="02020603050405020304" pitchFamily="18" charset="0"/>
              </a:rPr>
              <a:t>Савчук Руслана </a:t>
            </a:r>
            <a:r>
              <a:rPr lang="ru-RU" sz="1600" b="1" i="1" dirty="0" err="1">
                <a:latin typeface="Times New Roman" panose="02020603050405020304" pitchFamily="18" charset="0"/>
                <a:cs typeface="Times New Roman" panose="02020603050405020304" pitchFamily="18" charset="0"/>
              </a:rPr>
              <a:t>Іванівна</a:t>
            </a:r>
            <a:r>
              <a:rPr lang="ru-RU" sz="1600" b="1" i="1" dirty="0">
                <a:latin typeface="Times New Roman" panose="02020603050405020304" pitchFamily="18" charset="0"/>
                <a:cs typeface="Times New Roman" panose="02020603050405020304" pitchFamily="18" charset="0"/>
              </a:rPr>
              <a:t> – </a:t>
            </a:r>
            <a:r>
              <a:rPr lang="ru-RU" sz="1600" i="1" dirty="0">
                <a:latin typeface="Times New Roman" panose="02020603050405020304" pitchFamily="18" charset="0"/>
                <a:cs typeface="Times New Roman" panose="02020603050405020304" pitchFamily="18" charset="0"/>
              </a:rPr>
              <a:t>доктор </a:t>
            </a:r>
            <a:r>
              <a:rPr lang="ru-RU" sz="1600" i="1" dirty="0" err="1">
                <a:latin typeface="Times New Roman" panose="02020603050405020304" pitchFamily="18" charset="0"/>
                <a:cs typeface="Times New Roman" panose="02020603050405020304" pitchFamily="18" charset="0"/>
              </a:rPr>
              <a:t>філологічних</a:t>
            </a:r>
            <a:r>
              <a:rPr lang="ru-RU" sz="1600" i="1" dirty="0">
                <a:latin typeface="Times New Roman" panose="02020603050405020304" pitchFamily="18" charset="0"/>
                <a:cs typeface="Times New Roman" panose="02020603050405020304" pitchFamily="18" charset="0"/>
              </a:rPr>
              <a:t> наук, </a:t>
            </a:r>
          </a:p>
          <a:p>
            <a:pPr lvl="0" algn="just"/>
            <a:r>
              <a:rPr lang="ru-RU" sz="1600" i="1" dirty="0" err="1">
                <a:latin typeface="Times New Roman" panose="02020603050405020304" pitchFamily="18" charset="0"/>
                <a:cs typeface="Times New Roman" panose="02020603050405020304" pitchFamily="18" charset="0"/>
              </a:rPr>
              <a:t>професор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завідувач</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кафедри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іспанської</a:t>
            </a:r>
            <a:r>
              <a:rPr lang="ru-RU" sz="1600" i="1" dirty="0">
                <a:latin typeface="Times New Roman" panose="02020603050405020304" pitchFamily="18" charset="0"/>
                <a:cs typeface="Times New Roman" panose="02020603050405020304" pitchFamily="18" charset="0"/>
              </a:rPr>
              <a:t> та </a:t>
            </a:r>
            <a:r>
              <a:rPr lang="ru-RU" sz="1600" i="1" dirty="0" err="1">
                <a:latin typeface="Times New Roman" panose="02020603050405020304" pitchFamily="18" charset="0"/>
                <a:cs typeface="Times New Roman" panose="02020603050405020304" pitchFamily="18" charset="0"/>
              </a:rPr>
              <a:t>французької</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філології</a:t>
            </a:r>
            <a:r>
              <a:rPr lang="ru-RU" sz="1600" i="1" dirty="0">
                <a:latin typeface="Times New Roman" panose="02020603050405020304" pitchFamily="18" charset="0"/>
                <a:cs typeface="Times New Roman" panose="02020603050405020304" pitchFamily="18" charset="0"/>
              </a:rPr>
              <a:t>,</a:t>
            </a:r>
          </a:p>
          <a:p>
            <a:pPr lvl="0" algn="just"/>
            <a:r>
              <a:rPr lang="ru-RU" sz="1600" i="1" dirty="0">
                <a:latin typeface="Times New Roman" panose="02020603050405020304" pitchFamily="18" charset="0"/>
                <a:cs typeface="Times New Roman" panose="02020603050405020304" pitchFamily="18" charset="0"/>
              </a:rPr>
              <a:t>гарант ОНП «</a:t>
            </a:r>
            <a:r>
              <a:rPr lang="ru-RU" sz="1600" i="1" dirty="0" err="1">
                <a:latin typeface="Times New Roman" panose="02020603050405020304" pitchFamily="18" charset="0"/>
                <a:cs typeface="Times New Roman" panose="02020603050405020304" pitchFamily="18" charset="0"/>
              </a:rPr>
              <a:t>Філологія</a:t>
            </a:r>
            <a:r>
              <a:rPr lang="ru-RU" sz="1600" i="1" dirty="0">
                <a:latin typeface="Times New Roman" panose="02020603050405020304" pitchFamily="18" charset="0"/>
                <a:cs typeface="Times New Roman" panose="02020603050405020304" pitchFamily="18" charset="0"/>
              </a:rPr>
              <a:t> у </a:t>
            </a:r>
            <a:r>
              <a:rPr lang="ru-RU" sz="1600" i="1" dirty="0" err="1">
                <a:latin typeface="Times New Roman" panose="02020603050405020304" pitchFamily="18" charset="0"/>
                <a:cs typeface="Times New Roman" panose="02020603050405020304" pitchFamily="18" charset="0"/>
              </a:rPr>
              <a:t>вимірах</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сьогодення</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мовознавство</a:t>
            </a:r>
            <a:r>
              <a:rPr lang="ru-RU" sz="1600" i="1" dirty="0">
                <a:latin typeface="Times New Roman" panose="02020603050405020304" pitchFamily="18" charset="0"/>
                <a:cs typeface="Times New Roman" panose="02020603050405020304" pitchFamily="18" charset="0"/>
              </a:rPr>
              <a:t>,</a:t>
            </a:r>
          </a:p>
          <a:p>
            <a:pPr lvl="0" algn="just"/>
            <a:r>
              <a:rPr lang="ru-RU" sz="1600" i="1" dirty="0" err="1">
                <a:latin typeface="Times New Roman" panose="02020603050405020304" pitchFamily="18" charset="0"/>
                <a:cs typeface="Times New Roman" panose="02020603050405020304" pitchFamily="18" charset="0"/>
              </a:rPr>
              <a:t>літературознавство</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перекладознавство</a:t>
            </a:r>
            <a:r>
              <a:rPr lang="ru-RU" sz="1600" i="1" dirty="0">
                <a:latin typeface="Times New Roman" panose="02020603050405020304" pitchFamily="18" charset="0"/>
                <a:cs typeface="Times New Roman" panose="02020603050405020304" pitchFamily="18" charset="0"/>
              </a:rPr>
              <a:t>»</a:t>
            </a:r>
          </a:p>
          <a:p>
            <a:pPr lvl="0" algn="just"/>
            <a:endParaRPr lang="ru-RU" sz="800" i="1" dirty="0">
              <a:latin typeface="Times New Roman" panose="02020603050405020304" pitchFamily="18" charset="0"/>
              <a:cs typeface="Times New Roman" panose="02020603050405020304" pitchFamily="18" charset="0"/>
            </a:endParaRPr>
          </a:p>
          <a:p>
            <a:pPr lvl="0" algn="just"/>
            <a:r>
              <a:rPr lang="ru-RU" sz="1600" b="1" i="1" dirty="0">
                <a:latin typeface="Times New Roman" panose="02020603050405020304" pitchFamily="18" charset="0"/>
                <a:cs typeface="Times New Roman" panose="02020603050405020304" pitchFamily="18" charset="0"/>
              </a:rPr>
              <a:t>Грищук </a:t>
            </a:r>
            <a:r>
              <a:rPr lang="ru-RU" sz="1600" b="1" i="1" dirty="0" err="1">
                <a:latin typeface="Times New Roman" panose="02020603050405020304" pitchFamily="18" charset="0"/>
                <a:cs typeface="Times New Roman" panose="02020603050405020304" pitchFamily="18" charset="0"/>
              </a:rPr>
              <a:t>Юлія</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Володимирівна</a:t>
            </a:r>
            <a:r>
              <a:rPr lang="ru-RU" sz="1600" b="1"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в.о</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завідувача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аспірантури</a:t>
            </a:r>
            <a:r>
              <a:rPr lang="ru-RU" sz="1600" i="1" dirty="0">
                <a:latin typeface="Times New Roman" panose="02020603050405020304" pitchFamily="18" charset="0"/>
                <a:cs typeface="Times New Roman" panose="02020603050405020304" pitchFamily="18" charset="0"/>
              </a:rPr>
              <a:t>,</a:t>
            </a:r>
          </a:p>
          <a:p>
            <a:pPr lvl="0" algn="just"/>
            <a:r>
              <a:rPr lang="ru-RU" sz="1600" i="1" dirty="0">
                <a:latin typeface="Times New Roman" panose="02020603050405020304" pitchFamily="18" charset="0"/>
                <a:cs typeface="Times New Roman" panose="02020603050405020304" pitchFamily="18" charset="0"/>
              </a:rPr>
              <a:t>кандидат </a:t>
            </a:r>
            <a:r>
              <a:rPr lang="ru-RU" sz="1600" i="1" dirty="0" err="1">
                <a:latin typeface="Times New Roman" panose="02020603050405020304" pitchFamily="18" charset="0"/>
                <a:cs typeface="Times New Roman" panose="02020603050405020304" pitchFamily="18" charset="0"/>
              </a:rPr>
              <a:t>педагогічних</a:t>
            </a:r>
            <a:r>
              <a:rPr lang="ru-RU" sz="1600" i="1" dirty="0">
                <a:latin typeface="Times New Roman" panose="02020603050405020304" pitchFamily="18" charset="0"/>
                <a:cs typeface="Times New Roman" panose="02020603050405020304" pitchFamily="18" charset="0"/>
              </a:rPr>
              <a:t> наук</a:t>
            </a:r>
          </a:p>
          <a:p>
            <a:pPr lvl="0" algn="just"/>
            <a:endParaRPr lang="ru-RU" sz="1600" i="1" dirty="0">
              <a:latin typeface="Times New Roman" panose="02020603050405020304" pitchFamily="18" charset="0"/>
              <a:cs typeface="Times New Roman" panose="02020603050405020304" pitchFamily="18" charset="0"/>
            </a:endParaRPr>
          </a:p>
          <a:p>
            <a:pPr lvl="0" algn="just"/>
            <a:endParaRPr lang="ru-RU" sz="1600" i="1" dirty="0">
              <a:latin typeface="Times New Roman" panose="02020603050405020304" pitchFamily="18" charset="0"/>
              <a:cs typeface="Times New Roman" panose="02020603050405020304" pitchFamily="18" charset="0"/>
            </a:endParaRPr>
          </a:p>
          <a:p>
            <a:pPr lvl="0" algn="just"/>
            <a:endParaRPr lang="ru-RU" sz="1600" i="1" dirty="0">
              <a:latin typeface="Times New Roman" panose="02020603050405020304" pitchFamily="18" charset="0"/>
              <a:cs typeface="Times New Roman" panose="02020603050405020304" pitchFamily="18" charset="0"/>
            </a:endParaRPr>
          </a:p>
          <a:p>
            <a:pPr lvl="0" algn="just"/>
            <a:endParaRPr lang="ru-RU" b="1" i="1" dirty="0">
              <a:latin typeface="Times New Roman" panose="02020603050405020304" pitchFamily="18" charset="0"/>
              <a:cs typeface="Times New Roman" panose="02020603050405020304" pitchFamily="18" charset="0"/>
            </a:endParaRPr>
          </a:p>
          <a:p>
            <a:pPr lvl="0" algn="just"/>
            <a:endParaRPr lang="ru-RU" b="1" i="1" dirty="0">
              <a:latin typeface="Times New Roman" panose="02020603050405020304" pitchFamily="18" charset="0"/>
              <a:cs typeface="Times New Roman" panose="02020603050405020304" pitchFamily="18" charset="0"/>
            </a:endParaRPr>
          </a:p>
          <a:p>
            <a:pPr marL="342900" lvl="0" indent="-342900" algn="just">
              <a:buAutoNum type="arabicPeriod"/>
            </a:pPr>
            <a:endParaRPr lang="ru-RU"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DF0AD957-3EF5-43C6-92B5-22D59BCDD146}"/>
              </a:ext>
            </a:extLst>
          </p:cNvPr>
          <p:cNvPicPr>
            <a:picLocks noChangeAspect="1"/>
          </p:cNvPicPr>
          <p:nvPr/>
        </p:nvPicPr>
        <p:blipFill rotWithShape="1">
          <a:blip r:embed="rId2"/>
          <a:srcRect l="33462" t="19201" r="33462" b="12599"/>
          <a:stretch/>
        </p:blipFill>
        <p:spPr>
          <a:xfrm>
            <a:off x="6222089" y="1783085"/>
            <a:ext cx="2838088" cy="3291830"/>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id="{183D151D-58D8-495C-86CC-D531219FA48E}"/>
              </a:ext>
            </a:extLst>
          </p:cNvPr>
          <p:cNvPicPr>
            <a:picLocks noChangeAspect="1"/>
          </p:cNvPicPr>
          <p:nvPr/>
        </p:nvPicPr>
        <p:blipFill rotWithShape="1">
          <a:blip r:embed="rId3"/>
          <a:srcRect l="20075" t="10800" r="24801" b="9401"/>
          <a:stretch/>
        </p:blipFill>
        <p:spPr>
          <a:xfrm>
            <a:off x="2546896" y="3641931"/>
            <a:ext cx="3785884" cy="30827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1"/>
          <p:cNvPicPr>
            <a:picLocks noChangeAspect="1"/>
          </p:cNvPicPr>
          <p:nvPr/>
        </p:nvPicPr>
        <p:blipFill>
          <a:blip r:embed="rId2"/>
          <a:srcRect/>
          <a:stretch>
            <a:fillRect/>
          </a:stretch>
        </p:blipFill>
        <p:spPr bwMode="auto">
          <a:xfrm>
            <a:off x="2268538" y="-17463"/>
            <a:ext cx="6875462" cy="6875463"/>
          </a:xfrm>
          <a:prstGeom prst="rect">
            <a:avLst/>
          </a:prstGeom>
          <a:noFill/>
          <a:ln w="9525">
            <a:noFill/>
            <a:miter lim="800000"/>
            <a:headEnd/>
            <a:tailEnd/>
          </a:ln>
        </p:spPr>
      </p:pic>
      <p:pic>
        <p:nvPicPr>
          <p:cNvPr id="58370" name="Рисунок 2"/>
          <p:cNvPicPr>
            <a:picLocks noChangeAspect="1"/>
          </p:cNvPicPr>
          <p:nvPr/>
        </p:nvPicPr>
        <p:blipFill>
          <a:blip r:embed="rId3"/>
          <a:srcRect r="56300"/>
          <a:stretch>
            <a:fillRect/>
          </a:stretch>
        </p:blipFill>
        <p:spPr bwMode="auto">
          <a:xfrm>
            <a:off x="0" y="17463"/>
            <a:ext cx="2997200" cy="6858000"/>
          </a:xfrm>
          <a:prstGeom prst="rect">
            <a:avLst/>
          </a:prstGeom>
          <a:noFill/>
          <a:ln w="9525">
            <a:noFill/>
            <a:miter lim="800000"/>
            <a:headEnd/>
            <a:tailEnd/>
          </a:ln>
        </p:spPr>
      </p:pic>
      <p:pic>
        <p:nvPicPr>
          <p:cNvPr id="4" name="Рисунок 3">
            <a:extLst/>
          </p:cNvPr>
          <p:cNvPicPr>
            <a:picLocks noChangeAspect="1"/>
          </p:cNvPicPr>
          <p:nvPr/>
        </p:nvPicPr>
        <p:blipFill>
          <a:blip r:embed="rId4"/>
          <a:stretch>
            <a:fillRect/>
          </a:stretch>
        </p:blipFill>
        <p:spPr>
          <a:xfrm>
            <a:off x="6228184" y="3068960"/>
            <a:ext cx="2055643" cy="2011594"/>
          </a:xfrm>
          <a:prstGeom prst="ellipse">
            <a:avLst/>
          </a:prstGeom>
        </p:spPr>
      </p:pic>
      <p:sp>
        <p:nvSpPr>
          <p:cNvPr id="5" name="TextBox 4">
            <a:extLst/>
          </p:cNvPr>
          <p:cNvSpPr txBox="1">
            <a:spLocks noChangeArrowheads="1"/>
          </p:cNvSpPr>
          <p:nvPr/>
        </p:nvSpPr>
        <p:spPr bwMode="auto">
          <a:xfrm>
            <a:off x="-973595" y="5712057"/>
            <a:ext cx="8229600" cy="461665"/>
          </a:xfrm>
          <a:prstGeom prst="rect">
            <a:avLst/>
          </a:prstGeom>
          <a:noFill/>
          <a:ln>
            <a:noFill/>
          </a:ln>
          <a:effectLst>
            <a:outerShdw blurRad="50800" dist="38100" dir="2700000" algn="tl" rotWithShape="0">
              <a:prstClr val="black">
                <a:alpha val="40000"/>
              </a:prstClr>
            </a:outerShdw>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ru-RU" sz="2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https://aspirantura.knlu.edu.ua/?page_id=7</a:t>
            </a:r>
            <a:endParaRPr lang="ru-RU" altLang="ru-RU" sz="2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07617572-EA81-4010-8208-23FB24DD590F}"/>
              </a:ext>
            </a:extLst>
          </p:cNvPr>
          <p:cNvPicPr>
            <a:picLocks noChangeAspect="1"/>
          </p:cNvPicPr>
          <p:nvPr/>
        </p:nvPicPr>
        <p:blipFill rotWithShape="1">
          <a:blip r:embed="rId5"/>
          <a:srcRect l="10625" t="13601" r="10000" b="9400"/>
          <a:stretch/>
        </p:blipFill>
        <p:spPr>
          <a:xfrm>
            <a:off x="219076" y="633948"/>
            <a:ext cx="8924924" cy="4870023"/>
          </a:xfrm>
          <a:prstGeom prst="rect">
            <a:avLst/>
          </a:prstGeom>
        </p:spPr>
      </p:pic>
    </p:spTree>
    <p:extLst>
      <p:ext uri="{BB962C8B-B14F-4D97-AF65-F5344CB8AC3E}">
        <p14:creationId xmlns:p14="http://schemas.microsoft.com/office/powerpoint/2010/main" val="136616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1"/>
          <p:cNvPicPr>
            <a:picLocks noChangeAspect="1"/>
          </p:cNvPicPr>
          <p:nvPr/>
        </p:nvPicPr>
        <p:blipFill>
          <a:blip r:embed="rId2"/>
          <a:srcRect/>
          <a:stretch>
            <a:fillRect/>
          </a:stretch>
        </p:blipFill>
        <p:spPr bwMode="auto">
          <a:xfrm>
            <a:off x="2268538" y="-17463"/>
            <a:ext cx="6875462" cy="6875463"/>
          </a:xfrm>
          <a:prstGeom prst="rect">
            <a:avLst/>
          </a:prstGeom>
          <a:noFill/>
          <a:ln w="9525">
            <a:noFill/>
            <a:miter lim="800000"/>
            <a:headEnd/>
            <a:tailEnd/>
          </a:ln>
        </p:spPr>
      </p:pic>
      <p:pic>
        <p:nvPicPr>
          <p:cNvPr id="58370" name="Рисунок 2"/>
          <p:cNvPicPr>
            <a:picLocks noChangeAspect="1"/>
          </p:cNvPicPr>
          <p:nvPr/>
        </p:nvPicPr>
        <p:blipFill>
          <a:blip r:embed="rId3"/>
          <a:srcRect r="56300"/>
          <a:stretch>
            <a:fillRect/>
          </a:stretch>
        </p:blipFill>
        <p:spPr bwMode="auto">
          <a:xfrm>
            <a:off x="0" y="17463"/>
            <a:ext cx="2997200" cy="6858000"/>
          </a:xfrm>
          <a:prstGeom prst="rect">
            <a:avLst/>
          </a:prstGeom>
          <a:noFill/>
          <a:ln w="9525">
            <a:noFill/>
            <a:miter lim="800000"/>
            <a:headEnd/>
            <a:tailEnd/>
          </a:ln>
        </p:spPr>
      </p:pic>
      <p:pic>
        <p:nvPicPr>
          <p:cNvPr id="4" name="Рисунок 3">
            <a:extLst/>
          </p:cNvPr>
          <p:cNvPicPr>
            <a:picLocks noChangeAspect="1"/>
          </p:cNvPicPr>
          <p:nvPr/>
        </p:nvPicPr>
        <p:blipFill>
          <a:blip r:embed="rId4"/>
          <a:stretch>
            <a:fillRect/>
          </a:stretch>
        </p:blipFill>
        <p:spPr>
          <a:xfrm>
            <a:off x="6228184" y="3068960"/>
            <a:ext cx="2055643" cy="2011594"/>
          </a:xfrm>
          <a:prstGeom prst="ellipse">
            <a:avLst/>
          </a:prstGeom>
        </p:spPr>
      </p:pic>
      <p:sp>
        <p:nvSpPr>
          <p:cNvPr id="5" name="TextBox 4">
            <a:extLst/>
          </p:cNvPr>
          <p:cNvSpPr txBox="1">
            <a:spLocks noChangeArrowheads="1"/>
          </p:cNvSpPr>
          <p:nvPr/>
        </p:nvSpPr>
        <p:spPr bwMode="auto">
          <a:xfrm>
            <a:off x="-1117600" y="3284538"/>
            <a:ext cx="8229600" cy="831850"/>
          </a:xfrm>
          <a:prstGeom prst="rect">
            <a:avLst/>
          </a:prstGeom>
          <a:noFill/>
          <a:ln>
            <a:noFill/>
          </a:ln>
          <a:effectLst>
            <a:outerShdw blurRad="50800" dist="38100" dir="2700000" algn="tl" rotWithShape="0">
              <a:prstClr val="black">
                <a:alpha val="40000"/>
              </a:prstClr>
            </a:outerShdw>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Дякуємо за увагу!</a:t>
            </a:r>
            <a:endParaRPr lang="ru-RU" altLang="ru-RU" sz="4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7160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116632"/>
            <a:ext cx="8928992" cy="400110"/>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err="1">
                <a:solidFill>
                  <a:schemeClr val="bg1"/>
                </a:solidFill>
                <a:latin typeface="Times New Roman" pitchFamily="18" charset="0"/>
                <a:cs typeface="Times New Roman" pitchFamily="18" charset="0"/>
              </a:rPr>
              <a:t>Вимоги</a:t>
            </a:r>
            <a:r>
              <a:rPr lang="ru-RU" altLang="ru-RU" sz="2000" b="1" dirty="0">
                <a:solidFill>
                  <a:schemeClr val="bg1"/>
                </a:solidFill>
                <a:latin typeface="Times New Roman" pitchFamily="18" charset="0"/>
                <a:cs typeface="Times New Roman" pitchFamily="18" charset="0"/>
              </a:rPr>
              <a:t> до </a:t>
            </a:r>
            <a:r>
              <a:rPr lang="ru-RU" altLang="ru-RU" sz="2000" b="1" dirty="0" err="1">
                <a:solidFill>
                  <a:schemeClr val="bg1"/>
                </a:solidFill>
                <a:latin typeface="Times New Roman" pitchFamily="18" charset="0"/>
                <a:cs typeface="Times New Roman" pitchFamily="18" charset="0"/>
              </a:rPr>
              <a:t>рівня</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наукової</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кваліфікації</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здобувача</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ступеня</a:t>
            </a:r>
            <a:r>
              <a:rPr lang="ru-RU" altLang="ru-RU" sz="2000" b="1" dirty="0">
                <a:solidFill>
                  <a:schemeClr val="bg1"/>
                </a:solidFill>
                <a:latin typeface="Times New Roman" pitchFamily="18" charset="0"/>
                <a:cs typeface="Times New Roman" pitchFamily="18" charset="0"/>
              </a:rPr>
              <a:t> доктора </a:t>
            </a:r>
            <a:r>
              <a:rPr lang="ru-RU" altLang="ru-RU" sz="2000" b="1" dirty="0" err="1">
                <a:solidFill>
                  <a:schemeClr val="bg1"/>
                </a:solidFill>
                <a:latin typeface="Times New Roman" pitchFamily="18" charset="0"/>
                <a:cs typeface="Times New Roman" pitchFamily="18" charset="0"/>
              </a:rPr>
              <a:t>філософії</a:t>
            </a:r>
            <a:endParaRPr lang="ru-RU" altLang="ru-RU" sz="2000" b="1" dirty="0">
              <a:solidFill>
                <a:schemeClr val="bg1"/>
              </a:solidFill>
              <a:latin typeface="Times New Roman" pitchFamily="18" charset="0"/>
              <a:cs typeface="Times New Roman" pitchFamily="18" charset="0"/>
            </a:endParaRPr>
          </a:p>
        </p:txBody>
      </p:sp>
      <p:sp>
        <p:nvSpPr>
          <p:cNvPr id="5" name="Прямокутник: округлені кути 4">
            <a:extLst>
              <a:ext uri="{FF2B5EF4-FFF2-40B4-BE49-F238E27FC236}">
                <a16:creationId xmlns:a16="http://schemas.microsoft.com/office/drawing/2014/main" id="{EFC937AC-770B-4C76-BD21-9CE390B02ED5}"/>
              </a:ext>
            </a:extLst>
          </p:cNvPr>
          <p:cNvSpPr/>
          <p:nvPr/>
        </p:nvSpPr>
        <p:spPr>
          <a:xfrm>
            <a:off x="84813" y="708448"/>
            <a:ext cx="2160240" cy="4103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ea typeface="Calibri" panose="020F0502020204030204" pitchFamily="34" charset="0"/>
              </a:rPr>
              <a:t>Здобувач повинен</a:t>
            </a:r>
            <a:endParaRPr lang="uk-UA" b="1" dirty="0"/>
          </a:p>
        </p:txBody>
      </p:sp>
      <p:sp>
        <p:nvSpPr>
          <p:cNvPr id="10" name="Прямокутник: округлені кути 9">
            <a:extLst>
              <a:ext uri="{FF2B5EF4-FFF2-40B4-BE49-F238E27FC236}">
                <a16:creationId xmlns:a16="http://schemas.microsoft.com/office/drawing/2014/main" id="{5CA991D6-B433-4FD8-97CA-E3B64AF011C0}"/>
              </a:ext>
            </a:extLst>
          </p:cNvPr>
          <p:cNvSpPr/>
          <p:nvPr/>
        </p:nvSpPr>
        <p:spPr>
          <a:xfrm>
            <a:off x="323528" y="1310499"/>
            <a:ext cx="6336704" cy="4103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ea typeface="Calibri" panose="020F0502020204030204" pitchFamily="34" charset="0"/>
              </a:rPr>
              <a:t>набути теоретичні знання, уміння, навички та компетентності</a:t>
            </a:r>
            <a:endParaRPr lang="uk-UA" dirty="0"/>
          </a:p>
        </p:txBody>
      </p:sp>
      <p:sp>
        <p:nvSpPr>
          <p:cNvPr id="11" name="Прямокутник: округлені кути 10">
            <a:extLst>
              <a:ext uri="{FF2B5EF4-FFF2-40B4-BE49-F238E27FC236}">
                <a16:creationId xmlns:a16="http://schemas.microsoft.com/office/drawing/2014/main" id="{EDA39441-9486-4F7D-AD29-E7DDEC0F90FE}"/>
              </a:ext>
            </a:extLst>
          </p:cNvPr>
          <p:cNvSpPr/>
          <p:nvPr/>
        </p:nvSpPr>
        <p:spPr>
          <a:xfrm>
            <a:off x="323528" y="1912548"/>
            <a:ext cx="4248472" cy="6020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ru-RU" dirty="0">
                <a:latin typeface="Times New Roman" panose="02020603050405020304" pitchFamily="18" charset="0"/>
                <a:ea typeface="Calibri" panose="020F0502020204030204" pitchFamily="34" charset="0"/>
              </a:rPr>
              <a:t>провести </a:t>
            </a:r>
            <a:r>
              <a:rPr lang="ru-RU" dirty="0" err="1">
                <a:latin typeface="Times New Roman" panose="02020603050405020304" pitchFamily="18" charset="0"/>
                <a:ea typeface="Calibri" panose="020F0502020204030204" pitchFamily="34" charset="0"/>
              </a:rPr>
              <a:t>власне</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наукове</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дослідження</a:t>
            </a:r>
            <a:r>
              <a:rPr lang="ru-RU"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ru-RU" dirty="0" err="1">
                <a:latin typeface="Times New Roman" panose="02020603050405020304" pitchFamily="18" charset="0"/>
                <a:ea typeface="Calibri" panose="020F0502020204030204" pitchFamily="34" charset="0"/>
              </a:rPr>
              <a:t>оформлене</a:t>
            </a:r>
            <a:r>
              <a:rPr lang="ru-RU" dirty="0">
                <a:latin typeface="Times New Roman" panose="02020603050405020304" pitchFamily="18" charset="0"/>
                <a:ea typeface="Calibri" panose="020F0502020204030204" pitchFamily="34" charset="0"/>
              </a:rPr>
              <a:t> у </a:t>
            </a:r>
            <a:r>
              <a:rPr lang="ru-RU" dirty="0" err="1">
                <a:latin typeface="Times New Roman" panose="02020603050405020304" pitchFamily="18" charset="0"/>
                <a:ea typeface="Calibri" panose="020F0502020204030204" pitchFamily="34" charset="0"/>
              </a:rPr>
              <a:t>вигляді</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дисертації</a:t>
            </a:r>
            <a:endParaRPr lang="uk-UA" dirty="0"/>
          </a:p>
        </p:txBody>
      </p:sp>
      <p:sp>
        <p:nvSpPr>
          <p:cNvPr id="12" name="Прямокутник: округлені кути 11">
            <a:extLst>
              <a:ext uri="{FF2B5EF4-FFF2-40B4-BE49-F238E27FC236}">
                <a16:creationId xmlns:a16="http://schemas.microsoft.com/office/drawing/2014/main" id="{DEC66B91-ED84-4733-B683-0DE5B90F74D5}"/>
              </a:ext>
            </a:extLst>
          </p:cNvPr>
          <p:cNvSpPr/>
          <p:nvPr/>
        </p:nvSpPr>
        <p:spPr>
          <a:xfrm>
            <a:off x="323528" y="2688603"/>
            <a:ext cx="4248472" cy="4103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uk-UA" dirty="0">
                <a:latin typeface="Times New Roman" panose="02020603050405020304" pitchFamily="18" charset="0"/>
                <a:ea typeface="Calibri" panose="020F0502020204030204" pitchFamily="34" charset="0"/>
              </a:rPr>
              <a:t>опублікувати основні наукові результати</a:t>
            </a:r>
            <a:endParaRPr lang="uk-UA" dirty="0"/>
          </a:p>
        </p:txBody>
      </p:sp>
      <p:sp>
        <p:nvSpPr>
          <p:cNvPr id="7" name="Прямокутник 6">
            <a:extLst>
              <a:ext uri="{FF2B5EF4-FFF2-40B4-BE49-F238E27FC236}">
                <a16:creationId xmlns:a16="http://schemas.microsoft.com/office/drawing/2014/main" id="{0D5AC5B8-1271-40BE-881C-8EBDFC1344CA}"/>
              </a:ext>
            </a:extLst>
          </p:cNvPr>
          <p:cNvSpPr/>
          <p:nvPr/>
        </p:nvSpPr>
        <p:spPr>
          <a:xfrm>
            <a:off x="6790450" y="887016"/>
            <a:ext cx="224604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ea typeface="Calibri" panose="020F0502020204030204" pitchFamily="34" charset="0"/>
              </a:rPr>
              <a:t>відповідно до </a:t>
            </a:r>
          </a:p>
          <a:p>
            <a:pPr algn="ctr"/>
            <a:r>
              <a:rPr lang="uk-UA" dirty="0">
                <a:latin typeface="Times New Roman" panose="02020603050405020304" pitchFamily="18" charset="0"/>
                <a:ea typeface="Calibri" panose="020F0502020204030204" pitchFamily="34" charset="0"/>
              </a:rPr>
              <a:t>8 рівня Національної рамки кваліфікацій</a:t>
            </a:r>
            <a:endParaRPr lang="uk-UA" dirty="0"/>
          </a:p>
          <a:p>
            <a:pPr algn="ctr"/>
            <a:endParaRPr lang="uk-UA" dirty="0"/>
          </a:p>
        </p:txBody>
      </p:sp>
      <p:cxnSp>
        <p:nvCxnSpPr>
          <p:cNvPr id="13" name="Пряма сполучна лінія 12">
            <a:extLst>
              <a:ext uri="{FF2B5EF4-FFF2-40B4-BE49-F238E27FC236}">
                <a16:creationId xmlns:a16="http://schemas.microsoft.com/office/drawing/2014/main" id="{5DB5FC1D-5F6E-4246-B73B-1A73BB1C9AD7}"/>
              </a:ext>
            </a:extLst>
          </p:cNvPr>
          <p:cNvCxnSpPr>
            <a:stCxn id="5" idx="1"/>
          </p:cNvCxnSpPr>
          <p:nvPr/>
        </p:nvCxnSpPr>
        <p:spPr>
          <a:xfrm>
            <a:off x="84813" y="913620"/>
            <a:ext cx="0" cy="20113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Пряма зі стрілкою 14">
            <a:extLst>
              <a:ext uri="{FF2B5EF4-FFF2-40B4-BE49-F238E27FC236}">
                <a16:creationId xmlns:a16="http://schemas.microsoft.com/office/drawing/2014/main" id="{ADD58F07-6B55-403E-8E4F-8AF873969F63}"/>
              </a:ext>
            </a:extLst>
          </p:cNvPr>
          <p:cNvCxnSpPr>
            <a:cxnSpLocks/>
            <a:endCxn id="10" idx="1"/>
          </p:cNvCxnSpPr>
          <p:nvPr/>
        </p:nvCxnSpPr>
        <p:spPr>
          <a:xfrm>
            <a:off x="84813" y="1515671"/>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Пряма зі стрілкою 18">
            <a:extLst>
              <a:ext uri="{FF2B5EF4-FFF2-40B4-BE49-F238E27FC236}">
                <a16:creationId xmlns:a16="http://schemas.microsoft.com/office/drawing/2014/main" id="{E7B8E199-5806-449F-961D-33B7FE2D9CC1}"/>
              </a:ext>
            </a:extLst>
          </p:cNvPr>
          <p:cNvCxnSpPr>
            <a:cxnSpLocks/>
          </p:cNvCxnSpPr>
          <p:nvPr/>
        </p:nvCxnSpPr>
        <p:spPr>
          <a:xfrm>
            <a:off x="84813" y="2204864"/>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Пряма зі стрілкою 19">
            <a:extLst>
              <a:ext uri="{FF2B5EF4-FFF2-40B4-BE49-F238E27FC236}">
                <a16:creationId xmlns:a16="http://schemas.microsoft.com/office/drawing/2014/main" id="{740CEF39-9812-4565-A073-6FFB48363437}"/>
              </a:ext>
            </a:extLst>
          </p:cNvPr>
          <p:cNvCxnSpPr>
            <a:cxnSpLocks/>
          </p:cNvCxnSpPr>
          <p:nvPr/>
        </p:nvCxnSpPr>
        <p:spPr>
          <a:xfrm>
            <a:off x="84813" y="2924944"/>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Пряма зі стрілкою 20">
            <a:extLst>
              <a:ext uri="{FF2B5EF4-FFF2-40B4-BE49-F238E27FC236}">
                <a16:creationId xmlns:a16="http://schemas.microsoft.com/office/drawing/2014/main" id="{4B7D68EB-73C5-4554-9934-FBBB4878C1BE}"/>
              </a:ext>
            </a:extLst>
          </p:cNvPr>
          <p:cNvCxnSpPr>
            <a:cxnSpLocks/>
            <a:endCxn id="7" idx="1"/>
          </p:cNvCxnSpPr>
          <p:nvPr/>
        </p:nvCxnSpPr>
        <p:spPr>
          <a:xfrm flipV="1">
            <a:off x="6671092" y="1463080"/>
            <a:ext cx="119358" cy="2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Рисунок 17">
            <a:extLst>
              <a:ext uri="{FF2B5EF4-FFF2-40B4-BE49-F238E27FC236}">
                <a16:creationId xmlns:a16="http://schemas.microsoft.com/office/drawing/2014/main" id="{DEE0E60B-94F1-4BED-8FF1-752263547FF5}"/>
              </a:ext>
            </a:extLst>
          </p:cNvPr>
          <p:cNvPicPr>
            <a:picLocks noChangeAspect="1"/>
          </p:cNvPicPr>
          <p:nvPr/>
        </p:nvPicPr>
        <p:blipFill rotWithShape="1">
          <a:blip r:embed="rId2"/>
          <a:srcRect l="27162" t="21266" r="28738" b="8812"/>
          <a:stretch/>
        </p:blipFill>
        <p:spPr>
          <a:xfrm>
            <a:off x="5720273" y="2139885"/>
            <a:ext cx="3360620" cy="2997273"/>
          </a:xfrm>
          <a:prstGeom prst="rect">
            <a:avLst/>
          </a:prstGeom>
          <a:ln>
            <a:noFill/>
          </a:ln>
          <a:effectLst>
            <a:outerShdw blurRad="292100" dist="139700" dir="2700000" algn="tl" rotWithShape="0">
              <a:srgbClr val="333333">
                <a:alpha val="65000"/>
              </a:srgbClr>
            </a:outerShdw>
          </a:effectLst>
        </p:spPr>
      </p:pic>
      <p:cxnSp>
        <p:nvCxnSpPr>
          <p:cNvPr id="24" name="Пряма зі стрілкою 23">
            <a:extLst>
              <a:ext uri="{FF2B5EF4-FFF2-40B4-BE49-F238E27FC236}">
                <a16:creationId xmlns:a16="http://schemas.microsoft.com/office/drawing/2014/main" id="{54CE3332-40C6-41FC-A91E-B1E6A83EC937}"/>
              </a:ext>
            </a:extLst>
          </p:cNvPr>
          <p:cNvCxnSpPr>
            <a:cxnSpLocks/>
          </p:cNvCxnSpPr>
          <p:nvPr/>
        </p:nvCxnSpPr>
        <p:spPr>
          <a:xfrm>
            <a:off x="4572000" y="2182912"/>
            <a:ext cx="1141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Бульбашка прямої мови: прямокутна 22">
            <a:extLst>
              <a:ext uri="{FF2B5EF4-FFF2-40B4-BE49-F238E27FC236}">
                <a16:creationId xmlns:a16="http://schemas.microsoft.com/office/drawing/2014/main" id="{4CB30662-5451-4949-B7BC-DF3215D63C65}"/>
              </a:ext>
            </a:extLst>
          </p:cNvPr>
          <p:cNvSpPr/>
          <p:nvPr/>
        </p:nvSpPr>
        <p:spPr>
          <a:xfrm>
            <a:off x="418268" y="3304362"/>
            <a:ext cx="4968552" cy="272053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Дисертація повинна містити нові науково обґрунтовані результати проведених здобувачем досліджень, які виконують конкретне </a:t>
            </a:r>
          </a:p>
          <a:p>
            <a:pPr algn="ctr"/>
            <a:r>
              <a:rPr lang="uk-UA" dirty="0">
                <a:latin typeface="Times New Roman" panose="02020603050405020304" pitchFamily="18" charset="0"/>
                <a:cs typeface="Times New Roman" panose="02020603050405020304" pitchFamily="18" charset="0"/>
              </a:rPr>
              <a:t>наукове завдання, що має істотне значення </a:t>
            </a:r>
          </a:p>
          <a:p>
            <a:pPr algn="ctr"/>
            <a:r>
              <a:rPr lang="uk-UA" dirty="0">
                <a:latin typeface="Times New Roman" panose="02020603050405020304" pitchFamily="18" charset="0"/>
                <a:cs typeface="Times New Roman" panose="02020603050405020304" pitchFamily="18" charset="0"/>
              </a:rPr>
              <a:t>для певної галузі знань.</a:t>
            </a:r>
          </a:p>
          <a:p>
            <a:pPr algn="ctr"/>
            <a:r>
              <a:rPr lang="uk-UA" b="1" i="1" dirty="0">
                <a:latin typeface="Times New Roman" panose="02020603050405020304" pitchFamily="18" charset="0"/>
                <a:cs typeface="Times New Roman" panose="02020603050405020304" pitchFamily="18" charset="0"/>
              </a:rPr>
              <a:t>Дисертація виконується державною або англійською мовою.</a:t>
            </a:r>
          </a:p>
          <a:p>
            <a:pPr algn="ctr"/>
            <a:endParaRPr lang="uk-UA" dirty="0">
              <a:latin typeface="Times New Roman" panose="02020603050405020304" pitchFamily="18" charset="0"/>
              <a:cs typeface="Times New Roman" panose="02020603050405020304" pitchFamily="18" charset="0"/>
            </a:endParaRPr>
          </a:p>
        </p:txBody>
      </p:sp>
      <p:sp>
        <p:nvSpPr>
          <p:cNvPr id="25" name="Прямокутник 24">
            <a:extLst>
              <a:ext uri="{FF2B5EF4-FFF2-40B4-BE49-F238E27FC236}">
                <a16:creationId xmlns:a16="http://schemas.microsoft.com/office/drawing/2014/main" id="{F3E0F005-354A-4B45-B772-5E68CBB48D5E}"/>
              </a:ext>
            </a:extLst>
          </p:cNvPr>
          <p:cNvSpPr/>
          <p:nvPr/>
        </p:nvSpPr>
        <p:spPr>
          <a:xfrm>
            <a:off x="539552" y="6384908"/>
            <a:ext cx="5400600" cy="338554"/>
          </a:xfrm>
          <a:prstGeom prst="rect">
            <a:avLst/>
          </a:prstGeom>
        </p:spPr>
        <p:txBody>
          <a:bodyPr wrap="square">
            <a:spAutoFit/>
          </a:bodyPr>
          <a:lstStyle/>
          <a:p>
            <a:r>
              <a:rPr lang="uk-UA" sz="1600" dirty="0">
                <a:latin typeface="Times New Roman" panose="02020603050405020304" pitchFamily="18" charset="0"/>
                <a:ea typeface="Calibri" panose="020F0502020204030204" pitchFamily="34" charset="0"/>
              </a:rPr>
              <a:t>Обсяг основного тексту 6,5-9 авторських аркушів</a:t>
            </a:r>
            <a:endParaRPr lang="uk-UA"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40315"/>
            <a:ext cx="8928992" cy="707886"/>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err="1">
                <a:solidFill>
                  <a:schemeClr val="bg1"/>
                </a:solidFill>
                <a:latin typeface="Times New Roman" pitchFamily="18" charset="0"/>
                <a:cs typeface="Times New Roman" pitchFamily="18" charset="0"/>
              </a:rPr>
              <a:t>Наукові</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результати</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дисертації</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повинні</a:t>
            </a:r>
            <a:r>
              <a:rPr lang="ru-RU" altLang="ru-RU" sz="2000" b="1" dirty="0">
                <a:solidFill>
                  <a:schemeClr val="bg1"/>
                </a:solidFill>
                <a:latin typeface="Times New Roman" pitchFamily="18" charset="0"/>
                <a:cs typeface="Times New Roman" pitchFamily="18" charset="0"/>
              </a:rPr>
              <a:t> бути </a:t>
            </a:r>
            <a:r>
              <a:rPr lang="ru-RU" altLang="ru-RU" sz="2000" b="1" dirty="0" err="1">
                <a:solidFill>
                  <a:schemeClr val="bg1"/>
                </a:solidFill>
                <a:latin typeface="Times New Roman" pitchFamily="18" charset="0"/>
                <a:cs typeface="Times New Roman" pitchFamily="18" charset="0"/>
              </a:rPr>
              <a:t>висвітлені</a:t>
            </a:r>
            <a:r>
              <a:rPr lang="ru-RU" altLang="ru-RU" sz="2000" b="1" dirty="0">
                <a:solidFill>
                  <a:schemeClr val="bg1"/>
                </a:solidFill>
                <a:latin typeface="Times New Roman" pitchFamily="18" charset="0"/>
                <a:cs typeface="Times New Roman" pitchFamily="18" charset="0"/>
              </a:rPr>
              <a:t> </a:t>
            </a:r>
          </a:p>
          <a:p>
            <a:pPr algn="ctr" eaLnBrk="1" hangingPunct="1">
              <a:defRPr/>
            </a:pPr>
            <a:r>
              <a:rPr lang="ru-RU" altLang="ru-RU" sz="2000" b="1" dirty="0">
                <a:solidFill>
                  <a:schemeClr val="bg1"/>
                </a:solidFill>
                <a:latin typeface="Times New Roman" pitchFamily="18" charset="0"/>
                <a:cs typeface="Times New Roman" pitchFamily="18" charset="0"/>
              </a:rPr>
              <a:t>не </a:t>
            </a:r>
            <a:r>
              <a:rPr lang="ru-RU" altLang="ru-RU" sz="2000" b="1" dirty="0" err="1">
                <a:solidFill>
                  <a:schemeClr val="bg1"/>
                </a:solidFill>
                <a:latin typeface="Times New Roman" pitchFamily="18" charset="0"/>
                <a:cs typeface="Times New Roman" pitchFamily="18" charset="0"/>
              </a:rPr>
              <a:t>менше</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ніж</a:t>
            </a:r>
            <a:r>
              <a:rPr lang="ru-RU" altLang="ru-RU" sz="2000" b="1" dirty="0">
                <a:solidFill>
                  <a:schemeClr val="bg1"/>
                </a:solidFill>
                <a:latin typeface="Times New Roman" pitchFamily="18" charset="0"/>
                <a:cs typeface="Times New Roman" pitchFamily="18" charset="0"/>
              </a:rPr>
              <a:t> у 3 </a:t>
            </a:r>
            <a:r>
              <a:rPr lang="ru-RU" altLang="ru-RU" sz="2000" b="1" dirty="0" err="1">
                <a:solidFill>
                  <a:schemeClr val="bg1"/>
                </a:solidFill>
                <a:latin typeface="Times New Roman" pitchFamily="18" charset="0"/>
                <a:cs typeface="Times New Roman" pitchFamily="18" charset="0"/>
              </a:rPr>
              <a:t>наукових</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публікаціях</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здобувача</a:t>
            </a:r>
            <a:r>
              <a:rPr lang="ru-RU" altLang="ru-RU" sz="2000" b="1" dirty="0">
                <a:solidFill>
                  <a:schemeClr val="bg1"/>
                </a:solidFill>
                <a:latin typeface="Times New Roman" pitchFamily="18" charset="0"/>
                <a:cs typeface="Times New Roman" pitchFamily="18" charset="0"/>
              </a:rPr>
              <a:t>, до </a:t>
            </a:r>
            <a:r>
              <a:rPr lang="ru-RU" altLang="ru-RU" sz="2000" b="1" dirty="0" err="1">
                <a:solidFill>
                  <a:schemeClr val="bg1"/>
                </a:solidFill>
                <a:latin typeface="Times New Roman" pitchFamily="18" charset="0"/>
                <a:cs typeface="Times New Roman" pitchFamily="18" charset="0"/>
              </a:rPr>
              <a:t>яких</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зараховуються</a:t>
            </a:r>
            <a:r>
              <a:rPr lang="ru-RU" altLang="ru-RU" sz="2000" b="1" dirty="0">
                <a:solidFill>
                  <a:schemeClr val="bg1"/>
                </a:solidFill>
                <a:latin typeface="Times New Roman" pitchFamily="18" charset="0"/>
                <a:cs typeface="Times New Roman" pitchFamily="18" charset="0"/>
              </a:rPr>
              <a:t>:</a:t>
            </a:r>
          </a:p>
        </p:txBody>
      </p:sp>
      <p:sp>
        <p:nvSpPr>
          <p:cNvPr id="2" name="Прямокутник 1">
            <a:extLst>
              <a:ext uri="{FF2B5EF4-FFF2-40B4-BE49-F238E27FC236}">
                <a16:creationId xmlns:a16="http://schemas.microsoft.com/office/drawing/2014/main" id="{0B42CC4C-4CB0-43D5-B614-4E063553A4CF}"/>
              </a:ext>
            </a:extLst>
          </p:cNvPr>
          <p:cNvSpPr/>
          <p:nvPr/>
        </p:nvSpPr>
        <p:spPr>
          <a:xfrm>
            <a:off x="251520" y="908720"/>
            <a:ext cx="8784976" cy="3631315"/>
          </a:xfrm>
          <a:prstGeom prst="rect">
            <a:avLst/>
          </a:prstGeom>
        </p:spPr>
        <p:txBody>
          <a:bodyPr wrap="square">
            <a:spAutoFit/>
          </a:bodyPr>
          <a:lstStyle/>
          <a:p>
            <a:pPr algn="just">
              <a:lnSpc>
                <a:spcPct val="107000"/>
              </a:lnSpc>
              <a:spcAft>
                <a:spcPts val="0"/>
              </a:spcAft>
            </a:pPr>
            <a:r>
              <a:rPr lang="uk-UA" sz="1600" dirty="0">
                <a:latin typeface="Times New Roman" panose="02020603050405020304" pitchFamily="18" charset="0"/>
                <a:ea typeface="Calibri" panose="020F0502020204030204" pitchFamily="34" charset="0"/>
              </a:rPr>
              <a:t>1) </a:t>
            </a:r>
            <a:r>
              <a:rPr lang="uk-UA" sz="1600" b="1" dirty="0">
                <a:latin typeface="Times New Roman" panose="02020603050405020304" pitchFamily="18" charset="0"/>
                <a:ea typeface="Calibri" panose="020F0502020204030204" pitchFamily="34" charset="0"/>
              </a:rPr>
              <a:t>статті у наукових виданнях, включених на дату опублікування до переліку наукових фахових видань України</a:t>
            </a:r>
            <a:r>
              <a:rPr lang="uk-UA" sz="1600" dirty="0">
                <a:latin typeface="Times New Roman" panose="02020603050405020304" pitchFamily="18" charset="0"/>
                <a:ea typeface="Calibri" panose="020F0502020204030204" pitchFamily="34" charset="0"/>
              </a:rPr>
              <a:t>. </a:t>
            </a:r>
          </a:p>
          <a:p>
            <a:pPr algn="just">
              <a:lnSpc>
                <a:spcPct val="107000"/>
              </a:lnSpc>
              <a:spcAft>
                <a:spcPts val="0"/>
              </a:spcAft>
            </a:pPr>
            <a:r>
              <a:rPr lang="uk-UA" sz="1400" i="1" dirty="0">
                <a:latin typeface="Times New Roman" panose="02020603050405020304" pitchFamily="18" charset="0"/>
                <a:ea typeface="Calibri" panose="020F0502020204030204" pitchFamily="34" charset="0"/>
              </a:rPr>
              <a:t>Якщо число співавторів у такій статті (разом із здобувачем) становить більше двох осіб, така стаття прирівнюється до 0,5 публікації (крім публікацій, визначених підпунктом 2 цього пункту);</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2) </a:t>
            </a:r>
            <a:r>
              <a:rPr lang="uk-UA" sz="1600" b="1" dirty="0">
                <a:latin typeface="Times New Roman" panose="02020603050405020304" pitchFamily="18" charset="0"/>
                <a:ea typeface="Calibri" panose="020F0502020204030204" pitchFamily="34" charset="0"/>
              </a:rPr>
              <a:t>статті у періодичних наукових виданнях, проіндексованих у базах даних </a:t>
            </a:r>
            <a:r>
              <a:rPr lang="uk-UA" sz="1600" b="1" dirty="0" err="1">
                <a:latin typeface="Times New Roman" panose="02020603050405020304" pitchFamily="18" charset="0"/>
                <a:ea typeface="Calibri" panose="020F0502020204030204" pitchFamily="34" charset="0"/>
              </a:rPr>
              <a:t>Web</a:t>
            </a:r>
            <a:r>
              <a:rPr lang="uk-UA" sz="1600" b="1" dirty="0">
                <a:latin typeface="Times New Roman" panose="02020603050405020304" pitchFamily="18" charset="0"/>
                <a:ea typeface="Calibri" panose="020F0502020204030204" pitchFamily="34" charset="0"/>
              </a:rPr>
              <a:t> </a:t>
            </a:r>
            <a:r>
              <a:rPr lang="uk-UA" sz="1600" b="1" dirty="0" err="1">
                <a:latin typeface="Times New Roman" panose="02020603050405020304" pitchFamily="18" charset="0"/>
                <a:ea typeface="Calibri" panose="020F0502020204030204" pitchFamily="34" charset="0"/>
              </a:rPr>
              <a:t>of</a:t>
            </a:r>
            <a:r>
              <a:rPr lang="uk-UA" sz="1600" b="1" dirty="0">
                <a:latin typeface="Times New Roman" panose="02020603050405020304" pitchFamily="18" charset="0"/>
                <a:ea typeface="Calibri" panose="020F0502020204030204" pitchFamily="34" charset="0"/>
              </a:rPr>
              <a:t> </a:t>
            </a:r>
            <a:r>
              <a:rPr lang="uk-UA" sz="1600" b="1" dirty="0" err="1">
                <a:latin typeface="Times New Roman" panose="02020603050405020304" pitchFamily="18" charset="0"/>
                <a:ea typeface="Calibri" panose="020F0502020204030204" pitchFamily="34" charset="0"/>
              </a:rPr>
              <a:t>Science</a:t>
            </a:r>
            <a:r>
              <a:rPr lang="uk-UA" sz="1600" b="1" dirty="0">
                <a:latin typeface="Times New Roman" panose="02020603050405020304" pitchFamily="18" charset="0"/>
                <a:ea typeface="Calibri" panose="020F0502020204030204" pitchFamily="34" charset="0"/>
              </a:rPr>
              <a:t> </a:t>
            </a:r>
            <a:r>
              <a:rPr lang="uk-UA" sz="1600" b="1" dirty="0" err="1">
                <a:latin typeface="Times New Roman" panose="02020603050405020304" pitchFamily="18" charset="0"/>
                <a:ea typeface="Calibri" panose="020F0502020204030204" pitchFamily="34" charset="0"/>
              </a:rPr>
              <a:t>Core</a:t>
            </a:r>
            <a:r>
              <a:rPr lang="uk-UA" sz="1600" b="1" dirty="0">
                <a:latin typeface="Times New Roman" panose="02020603050405020304" pitchFamily="18" charset="0"/>
                <a:ea typeface="Calibri" panose="020F0502020204030204" pitchFamily="34" charset="0"/>
              </a:rPr>
              <a:t> </a:t>
            </a:r>
            <a:r>
              <a:rPr lang="uk-UA" sz="1600" b="1" dirty="0" err="1">
                <a:latin typeface="Times New Roman" panose="02020603050405020304" pitchFamily="18" charset="0"/>
                <a:ea typeface="Calibri" panose="020F0502020204030204" pitchFamily="34" charset="0"/>
              </a:rPr>
              <a:t>Collection</a:t>
            </a:r>
            <a:r>
              <a:rPr lang="uk-UA" sz="1600" b="1" dirty="0">
                <a:latin typeface="Times New Roman" panose="02020603050405020304" pitchFamily="18" charset="0"/>
                <a:ea typeface="Calibri" panose="020F0502020204030204" pitchFamily="34" charset="0"/>
              </a:rPr>
              <a:t> та/або </a:t>
            </a:r>
            <a:r>
              <a:rPr lang="uk-UA" sz="1600" b="1" dirty="0" err="1">
                <a:latin typeface="Times New Roman" panose="02020603050405020304" pitchFamily="18" charset="0"/>
                <a:ea typeface="Calibri" panose="020F0502020204030204" pitchFamily="34" charset="0"/>
              </a:rPr>
              <a:t>Scopus</a:t>
            </a:r>
            <a:r>
              <a:rPr lang="uk-UA" sz="1600" dirty="0">
                <a:latin typeface="Times New Roman" panose="02020603050405020304" pitchFamily="18" charset="0"/>
                <a:ea typeface="Calibri" panose="020F0502020204030204" pitchFamily="34" charset="0"/>
              </a:rPr>
              <a:t> </a:t>
            </a:r>
            <a:r>
              <a:rPr lang="uk-UA" sz="1400" i="1" dirty="0">
                <a:latin typeface="Times New Roman" panose="02020603050405020304" pitchFamily="18" charset="0"/>
                <a:ea typeface="Calibri" panose="020F0502020204030204" pitchFamily="34" charset="0"/>
              </a:rPr>
              <a:t>(крім видань держави, визнаної Верховною Радою України державою-агресором);</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3) </a:t>
            </a:r>
            <a:r>
              <a:rPr lang="uk-UA" sz="1600" b="1" dirty="0">
                <a:latin typeface="Times New Roman" panose="02020603050405020304" pitchFamily="18" charset="0"/>
                <a:ea typeface="Calibri" panose="020F0502020204030204" pitchFamily="34" charset="0"/>
              </a:rPr>
              <a:t>не більше одного патенту на винахід</a:t>
            </a:r>
            <a:r>
              <a:rPr lang="uk-UA" sz="1600" dirty="0">
                <a:latin typeface="Times New Roman" panose="02020603050405020304" pitchFamily="18" charset="0"/>
                <a:ea typeface="Calibri" panose="020F0502020204030204" pitchFamily="34" charset="0"/>
              </a:rPr>
              <a:t>, що пройшов кваліфікаційну експертизу та безпосередньо стосується наукових результатів дисертації, </a:t>
            </a:r>
            <a:r>
              <a:rPr lang="uk-UA" sz="1600" b="1" dirty="0">
                <a:latin typeface="Times New Roman" panose="02020603050405020304" pitchFamily="18" charset="0"/>
                <a:ea typeface="Calibri" panose="020F0502020204030204" pitchFamily="34" charset="0"/>
              </a:rPr>
              <a:t>що прирівнюється до 1 наукової публікації;</a:t>
            </a:r>
          </a:p>
          <a:p>
            <a:pPr algn="just">
              <a:lnSpc>
                <a:spcPct val="107000"/>
              </a:lnSpc>
              <a:spcAft>
                <a:spcPts val="0"/>
              </a:spcAft>
            </a:pPr>
            <a:r>
              <a:rPr lang="uk-UA" sz="1600" dirty="0">
                <a:latin typeface="Times New Roman" panose="02020603050405020304" pitchFamily="18" charset="0"/>
                <a:ea typeface="Calibri" panose="020F0502020204030204" pitchFamily="34" charset="0"/>
              </a:rPr>
              <a:t>4) </a:t>
            </a:r>
            <a:r>
              <a:rPr lang="uk-UA" sz="1600" b="1" dirty="0">
                <a:latin typeface="Times New Roman" panose="02020603050405020304" pitchFamily="18" charset="0"/>
                <a:ea typeface="Calibri" panose="020F0502020204030204" pitchFamily="34" charset="0"/>
              </a:rPr>
              <a:t>одноосібні монографії</a:t>
            </a:r>
            <a:r>
              <a:rPr lang="uk-UA" sz="1600" dirty="0">
                <a:latin typeface="Times New Roman" panose="02020603050405020304" pitchFamily="18" charset="0"/>
                <a:ea typeface="Calibri" panose="020F0502020204030204" pitchFamily="34" charset="0"/>
              </a:rPr>
              <a:t>, що рекомендовані до друку вченими радами ЗВО та пройшли рецензування, </a:t>
            </a:r>
            <a:r>
              <a:rPr lang="uk-UA" sz="1400" i="1" dirty="0">
                <a:latin typeface="Times New Roman" panose="02020603050405020304" pitchFamily="18" charset="0"/>
                <a:ea typeface="Calibri" panose="020F0502020204030204" pitchFamily="34" charset="0"/>
              </a:rPr>
              <a:t>крім одноосібних монографій, виданих у державі, визнаній Верховною Радою України державою-агресором. </a:t>
            </a:r>
          </a:p>
          <a:p>
            <a:pPr algn="just">
              <a:lnSpc>
                <a:spcPct val="107000"/>
              </a:lnSpc>
              <a:spcAft>
                <a:spcPts val="0"/>
              </a:spcAft>
            </a:pPr>
            <a:r>
              <a:rPr lang="uk-UA" sz="1600" b="1" dirty="0">
                <a:latin typeface="Times New Roman" panose="02020603050405020304" pitchFamily="18" charset="0"/>
                <a:ea typeface="Calibri" panose="020F0502020204030204" pitchFamily="34" charset="0"/>
              </a:rPr>
              <a:t>До одноосібних монографій прирівнюються одноосібні розділи у колективних монографіях</a:t>
            </a:r>
            <a:r>
              <a:rPr lang="uk-UA" sz="1600" dirty="0">
                <a:latin typeface="Times New Roman" panose="02020603050405020304" pitchFamily="18" charset="0"/>
                <a:ea typeface="Calibri" panose="020F0502020204030204" pitchFamily="34" charset="0"/>
              </a:rPr>
              <a:t>. </a:t>
            </a:r>
            <a:endParaRPr lang="uk-UA" sz="1600" dirty="0">
              <a:effectLst/>
              <a:latin typeface="Times New Roman" panose="02020603050405020304" pitchFamily="18" charset="0"/>
              <a:ea typeface="Calibri" panose="020F0502020204030204" pitchFamily="34" charset="0"/>
            </a:endParaRPr>
          </a:p>
        </p:txBody>
      </p:sp>
      <p:pic>
        <p:nvPicPr>
          <p:cNvPr id="3074" name="Picture 2" descr="Sсimago Journal Rank | Open Science in Ukraine">
            <a:extLst>
              <a:ext uri="{FF2B5EF4-FFF2-40B4-BE49-F238E27FC236}">
                <a16:creationId xmlns:a16="http://schemas.microsoft.com/office/drawing/2014/main" id="{3953E8D1-EB48-446B-A37E-598B7210D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438" y="5350386"/>
            <a:ext cx="1357168" cy="4377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urnal Citation Reports: Journal Selection Simplified - Enago Academy">
            <a:extLst>
              <a:ext uri="{FF2B5EF4-FFF2-40B4-BE49-F238E27FC236}">
                <a16:creationId xmlns:a16="http://schemas.microsoft.com/office/drawing/2014/main" id="{33FF16F7-68F1-48B7-8522-C4CC1AA759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171" y="5315288"/>
            <a:ext cx="1265726" cy="50629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кутник: округлені кути 21">
            <a:extLst>
              <a:ext uri="{FF2B5EF4-FFF2-40B4-BE49-F238E27FC236}">
                <a16:creationId xmlns:a16="http://schemas.microsoft.com/office/drawing/2014/main" id="{130DCB09-9B49-4A73-BF5C-4AC538C0D05E}"/>
              </a:ext>
            </a:extLst>
          </p:cNvPr>
          <p:cNvSpPr/>
          <p:nvPr/>
        </p:nvSpPr>
        <p:spPr>
          <a:xfrm>
            <a:off x="323528" y="4684176"/>
            <a:ext cx="4464493" cy="594736"/>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latin typeface="Times New Roman" panose="02020603050405020304" pitchFamily="18" charset="0"/>
                <a:ea typeface="Calibri" panose="020F0502020204030204" pitchFamily="34" charset="0"/>
              </a:rPr>
              <a:t>Стаття у виданні, віднесеному до Q1–Q3</a:t>
            </a:r>
            <a:endParaRPr lang="uk-UA" sz="1600" b="1" dirty="0"/>
          </a:p>
        </p:txBody>
      </p:sp>
      <p:sp>
        <p:nvSpPr>
          <p:cNvPr id="3" name="Прямокутник 2">
            <a:extLst>
              <a:ext uri="{FF2B5EF4-FFF2-40B4-BE49-F238E27FC236}">
                <a16:creationId xmlns:a16="http://schemas.microsoft.com/office/drawing/2014/main" id="{B1A8CE1D-79DB-43EB-A712-5F99904D7D8D}"/>
              </a:ext>
            </a:extLst>
          </p:cNvPr>
          <p:cNvSpPr/>
          <p:nvPr/>
        </p:nvSpPr>
        <p:spPr>
          <a:xfrm>
            <a:off x="618873" y="5790437"/>
            <a:ext cx="4158226" cy="998928"/>
          </a:xfrm>
          <a:prstGeom prst="rect">
            <a:avLst/>
          </a:prstGeom>
        </p:spPr>
        <p:txBody>
          <a:bodyPr wrap="square">
            <a:spAutoFit/>
          </a:bodyPr>
          <a:lstStyle/>
          <a:p>
            <a:pPr algn="just">
              <a:lnSpc>
                <a:spcPct val="107000"/>
              </a:lnSpc>
              <a:spcAft>
                <a:spcPts val="0"/>
              </a:spcAft>
            </a:pPr>
            <a:r>
              <a:rPr lang="uk-UA" sz="1400" dirty="0">
                <a:latin typeface="Times New Roman" panose="02020603050405020304" pitchFamily="18" charset="0"/>
                <a:ea typeface="Calibri" panose="020F0502020204030204" pitchFamily="34" charset="0"/>
              </a:rPr>
              <a:t>згідно з рейтингом у році, в якому опублікована публікація, або у разі, коли рейтинг за відповідний рік не опублікований на дату утворення разової ради згідно з останнім опублікованим рейтингом</a:t>
            </a:r>
          </a:p>
        </p:txBody>
      </p:sp>
      <p:cxnSp>
        <p:nvCxnSpPr>
          <p:cNvPr id="26" name="Пряма сполучна лінія 25">
            <a:extLst>
              <a:ext uri="{FF2B5EF4-FFF2-40B4-BE49-F238E27FC236}">
                <a16:creationId xmlns:a16="http://schemas.microsoft.com/office/drawing/2014/main" id="{CA62D5BA-CB88-457A-847B-32400B98074F}"/>
              </a:ext>
            </a:extLst>
          </p:cNvPr>
          <p:cNvCxnSpPr>
            <a:cxnSpLocks/>
          </p:cNvCxnSpPr>
          <p:nvPr/>
        </p:nvCxnSpPr>
        <p:spPr>
          <a:xfrm>
            <a:off x="323528" y="4778041"/>
            <a:ext cx="0" cy="17473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Пряма зі стрілкою 26">
            <a:extLst>
              <a:ext uri="{FF2B5EF4-FFF2-40B4-BE49-F238E27FC236}">
                <a16:creationId xmlns:a16="http://schemas.microsoft.com/office/drawing/2014/main" id="{87922E6D-4677-4F49-9BAF-46BD9AE27216}"/>
              </a:ext>
            </a:extLst>
          </p:cNvPr>
          <p:cNvCxnSpPr>
            <a:cxnSpLocks/>
          </p:cNvCxnSpPr>
          <p:nvPr/>
        </p:nvCxnSpPr>
        <p:spPr>
          <a:xfrm>
            <a:off x="323528" y="6525344"/>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Прямокутник: округлені кути 7">
            <a:extLst>
              <a:ext uri="{FF2B5EF4-FFF2-40B4-BE49-F238E27FC236}">
                <a16:creationId xmlns:a16="http://schemas.microsoft.com/office/drawing/2014/main" id="{D2A9128C-B658-46B7-8B1E-23BB4678B36C}"/>
              </a:ext>
            </a:extLst>
          </p:cNvPr>
          <p:cNvSpPr/>
          <p:nvPr/>
        </p:nvSpPr>
        <p:spPr>
          <a:xfrm>
            <a:off x="6156176" y="4778041"/>
            <a:ext cx="2398367" cy="374571"/>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none">
            <a:spAutoFit/>
          </a:bodyPr>
          <a:lstStyle/>
          <a:p>
            <a:r>
              <a:rPr lang="uk-UA" sz="1600" b="1" dirty="0">
                <a:latin typeface="Times New Roman" panose="02020603050405020304" pitchFamily="18" charset="0"/>
                <a:ea typeface="Calibri" panose="020F0502020204030204" pitchFamily="34" charset="0"/>
              </a:rPr>
              <a:t>Одноосібна монографія</a:t>
            </a:r>
          </a:p>
        </p:txBody>
      </p:sp>
      <p:pic>
        <p:nvPicPr>
          <p:cNvPr id="3078" name="Picture 6" descr="Книга «Милый дом Чи. Книга 1» – Конамі Каната, купити за ціною 190.00 на  YAKABOO: 978-5-389-15888-7">
            <a:extLst>
              <a:ext uri="{FF2B5EF4-FFF2-40B4-BE49-F238E27FC236}">
                <a16:creationId xmlns:a16="http://schemas.microsoft.com/office/drawing/2014/main" id="{8AF9C7BF-12C3-46E1-B5F6-68683F8588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01" t="3169" r="12010" b="60704"/>
          <a:stretch/>
        </p:blipFill>
        <p:spPr bwMode="auto">
          <a:xfrm>
            <a:off x="5287812" y="4884002"/>
            <a:ext cx="402638" cy="2689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80" name="Picture 8" descr="Магніт &amp;quot;Плюс&amp;quot;, &amp;quot;Дорівнює&amp;quot;: купить в Украине. сувенирные и рекламные магниты  от магазина подарков и декора">
            <a:extLst>
              <a:ext uri="{FF2B5EF4-FFF2-40B4-BE49-F238E27FC236}">
                <a16:creationId xmlns:a16="http://schemas.microsoft.com/office/drawing/2014/main" id="{1808BC7E-8330-442F-BB6D-A25381D4F73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600" b="5901"/>
          <a:stretch/>
        </p:blipFill>
        <p:spPr bwMode="auto">
          <a:xfrm>
            <a:off x="5154846" y="5496272"/>
            <a:ext cx="756668" cy="4981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Наукові публікації: як магістру написати наукову статтю. Вебінар для  магістрів-дослідників.">
            <a:extLst>
              <a:ext uri="{FF2B5EF4-FFF2-40B4-BE49-F238E27FC236}">
                <a16:creationId xmlns:a16="http://schemas.microsoft.com/office/drawing/2014/main" id="{DA4CAEEA-5825-4559-8086-C8C927BAED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43" t="2751" r="23568" b="90220"/>
          <a:stretch/>
        </p:blipFill>
        <p:spPr bwMode="auto">
          <a:xfrm>
            <a:off x="6379825" y="5525400"/>
            <a:ext cx="2736304" cy="38327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le:Eo circle blue number-2.svg - Wikimedia Commons">
            <a:extLst>
              <a:ext uri="{FF2B5EF4-FFF2-40B4-BE49-F238E27FC236}">
                <a16:creationId xmlns:a16="http://schemas.microsoft.com/office/drawing/2014/main" id="{32DBB06B-ECF8-490B-9F43-DDC153C952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0573" y="5489435"/>
            <a:ext cx="476672" cy="47667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Дужки в математиці">
            <a:extLst>
              <a:ext uri="{FF2B5EF4-FFF2-40B4-BE49-F238E27FC236}">
                <a16:creationId xmlns:a16="http://schemas.microsoft.com/office/drawing/2014/main" id="{D6972875-C8FA-47F2-A3D7-BFAE59ED5D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592" t="19143" r="9318" b="23000"/>
          <a:stretch/>
        </p:blipFill>
        <p:spPr bwMode="auto">
          <a:xfrm rot="5400000">
            <a:off x="5398721" y="4608093"/>
            <a:ext cx="268917" cy="151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6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2">
            <a:extLst/>
          </p:cNvPr>
          <p:cNvSpPr>
            <a:spLocks noChangeArrowheads="1"/>
          </p:cNvSpPr>
          <p:nvPr/>
        </p:nvSpPr>
        <p:spPr bwMode="auto">
          <a:xfrm>
            <a:off x="107504" y="194203"/>
            <a:ext cx="8928992" cy="400110"/>
          </a:xfrm>
          <a:prstGeom prst="rect">
            <a:avLst/>
          </a:prstGeom>
          <a:solidFill>
            <a:srgbClr val="002060"/>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err="1">
                <a:solidFill>
                  <a:schemeClr val="bg1"/>
                </a:solidFill>
                <a:latin typeface="Times New Roman" pitchFamily="18" charset="0"/>
                <a:cs typeface="Times New Roman" pitchFamily="18" charset="0"/>
              </a:rPr>
              <a:t>Наукові</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результати</a:t>
            </a:r>
            <a:r>
              <a:rPr lang="ru-RU" altLang="ru-RU" sz="2000" b="1" dirty="0">
                <a:solidFill>
                  <a:schemeClr val="bg1"/>
                </a:solidFill>
                <a:latin typeface="Times New Roman" pitchFamily="18" charset="0"/>
                <a:cs typeface="Times New Roman" pitchFamily="18" charset="0"/>
              </a:rPr>
              <a:t> </a:t>
            </a:r>
            <a:r>
              <a:rPr lang="ru-RU" altLang="ru-RU" sz="2000" b="1" dirty="0" err="1">
                <a:solidFill>
                  <a:schemeClr val="bg1"/>
                </a:solidFill>
                <a:latin typeface="Times New Roman" pitchFamily="18" charset="0"/>
                <a:cs typeface="Times New Roman" pitchFamily="18" charset="0"/>
              </a:rPr>
              <a:t>дисертації</a:t>
            </a:r>
            <a:r>
              <a:rPr lang="ru-RU" altLang="ru-RU" sz="2000" b="1" dirty="0">
                <a:solidFill>
                  <a:schemeClr val="bg1"/>
                </a:solidFill>
                <a:latin typeface="Times New Roman" pitchFamily="18" charset="0"/>
                <a:cs typeface="Times New Roman" pitchFamily="18" charset="0"/>
              </a:rPr>
              <a:t> </a:t>
            </a:r>
          </a:p>
        </p:txBody>
      </p:sp>
      <p:sp>
        <p:nvSpPr>
          <p:cNvPr id="4" name="Прямокутник: округлені кути 3">
            <a:extLst>
              <a:ext uri="{FF2B5EF4-FFF2-40B4-BE49-F238E27FC236}">
                <a16:creationId xmlns:a16="http://schemas.microsoft.com/office/drawing/2014/main" id="{3EDD1307-7A20-402C-8B47-C7607F854CC1}"/>
              </a:ext>
            </a:extLst>
          </p:cNvPr>
          <p:cNvSpPr/>
          <p:nvPr/>
        </p:nvSpPr>
        <p:spPr>
          <a:xfrm>
            <a:off x="84812" y="708448"/>
            <a:ext cx="5711319" cy="410344"/>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b="1" dirty="0" err="1">
                <a:latin typeface="Times New Roman" panose="02020603050405020304" pitchFamily="18" charset="0"/>
                <a:ea typeface="Calibri" panose="020F0502020204030204" pitchFamily="34" charset="0"/>
              </a:rPr>
              <a:t>Статті</a:t>
            </a:r>
            <a:r>
              <a:rPr lang="ru-RU" b="1" dirty="0">
                <a:latin typeface="Times New Roman" panose="02020603050405020304" pitchFamily="18" charset="0"/>
                <a:ea typeface="Calibri" panose="020F0502020204030204" pitchFamily="34" charset="0"/>
              </a:rPr>
              <a:t> </a:t>
            </a:r>
            <a:r>
              <a:rPr lang="ru-RU" b="1" dirty="0" err="1">
                <a:latin typeface="Times New Roman" panose="02020603050405020304" pitchFamily="18" charset="0"/>
                <a:ea typeface="Calibri" panose="020F0502020204030204" pitchFamily="34" charset="0"/>
              </a:rPr>
              <a:t>зараховуються</a:t>
            </a:r>
            <a:r>
              <a:rPr lang="ru-RU" b="1" dirty="0">
                <a:latin typeface="Times New Roman" panose="02020603050405020304" pitchFamily="18" charset="0"/>
                <a:ea typeface="Calibri" panose="020F0502020204030204" pitchFamily="34" charset="0"/>
              </a:rPr>
              <a:t> за темою </a:t>
            </a:r>
            <a:r>
              <a:rPr lang="ru-RU" b="1" dirty="0" err="1">
                <a:latin typeface="Times New Roman" panose="02020603050405020304" pitchFamily="18" charset="0"/>
                <a:ea typeface="Calibri" panose="020F0502020204030204" pitchFamily="34" charset="0"/>
              </a:rPr>
              <a:t>дисертації</a:t>
            </a:r>
            <a:r>
              <a:rPr lang="ru-RU" b="1" dirty="0">
                <a:latin typeface="Times New Roman" panose="02020603050405020304" pitchFamily="18" charset="0"/>
                <a:ea typeface="Calibri" panose="020F0502020204030204" pitchFamily="34" charset="0"/>
              </a:rPr>
              <a:t> за </a:t>
            </a:r>
            <a:r>
              <a:rPr lang="ru-RU" b="1" dirty="0" err="1">
                <a:latin typeface="Times New Roman" panose="02020603050405020304" pitchFamily="18" charset="0"/>
                <a:ea typeface="Calibri" panose="020F0502020204030204" pitchFamily="34" charset="0"/>
              </a:rPr>
              <a:t>умови</a:t>
            </a:r>
            <a:r>
              <a:rPr lang="ru-RU" b="1" dirty="0">
                <a:latin typeface="Times New Roman" panose="02020603050405020304" pitchFamily="18" charset="0"/>
                <a:ea typeface="Calibri" panose="020F0502020204030204" pitchFamily="34" charset="0"/>
              </a:rPr>
              <a:t> </a:t>
            </a:r>
            <a:endParaRPr lang="uk-UA" b="1" dirty="0"/>
          </a:p>
        </p:txBody>
      </p:sp>
      <p:sp>
        <p:nvSpPr>
          <p:cNvPr id="5" name="Прямокутник: округлені кути 4">
            <a:extLst>
              <a:ext uri="{FF2B5EF4-FFF2-40B4-BE49-F238E27FC236}">
                <a16:creationId xmlns:a16="http://schemas.microsoft.com/office/drawing/2014/main" id="{75E4C20E-1F54-43D6-9178-CF8A82859C96}"/>
              </a:ext>
            </a:extLst>
          </p:cNvPr>
          <p:cNvSpPr/>
          <p:nvPr/>
        </p:nvSpPr>
        <p:spPr>
          <a:xfrm>
            <a:off x="323527" y="1310498"/>
            <a:ext cx="7992875" cy="5343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ru-RU" sz="1700" dirty="0" err="1">
                <a:latin typeface="Times New Roman" panose="02020603050405020304" pitchFamily="18" charset="0"/>
                <a:ea typeface="Calibri" panose="020F0502020204030204" pitchFamily="34" charset="0"/>
              </a:rPr>
              <a:t>обґрунтування</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отриманих</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наукових</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результатів</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відповідно</a:t>
            </a:r>
            <a:r>
              <a:rPr lang="ru-RU" sz="1700" dirty="0">
                <a:latin typeface="Times New Roman" panose="02020603050405020304" pitchFamily="18" charset="0"/>
                <a:ea typeface="Calibri" panose="020F0502020204030204" pitchFamily="34" charset="0"/>
              </a:rPr>
              <a:t> до мети </a:t>
            </a:r>
            <a:r>
              <a:rPr lang="ru-RU" sz="1700" dirty="0" err="1">
                <a:latin typeface="Times New Roman" panose="02020603050405020304" pitchFamily="18" charset="0"/>
                <a:ea typeface="Calibri" panose="020F0502020204030204" pitchFamily="34" charset="0"/>
              </a:rPr>
              <a:t>статті</a:t>
            </a:r>
            <a:r>
              <a:rPr lang="ru-RU" sz="1700" dirty="0">
                <a:latin typeface="Times New Roman" panose="02020603050405020304" pitchFamily="18" charset="0"/>
                <a:ea typeface="Calibri" panose="020F0502020204030204" pitchFamily="34" charset="0"/>
              </a:rPr>
              <a:t> </a:t>
            </a:r>
          </a:p>
          <a:p>
            <a:r>
              <a:rPr lang="ru-RU" sz="1700" dirty="0">
                <a:latin typeface="Times New Roman" panose="02020603050405020304" pitchFamily="18" charset="0"/>
                <a:ea typeface="Calibri" panose="020F0502020204030204" pitchFamily="34" charset="0"/>
              </a:rPr>
              <a:t>(</a:t>
            </a:r>
            <a:r>
              <a:rPr lang="ru-RU" sz="1700" dirty="0" err="1">
                <a:latin typeface="Times New Roman" panose="02020603050405020304" pitchFamily="18" charset="0"/>
                <a:ea typeface="Calibri" panose="020F0502020204030204" pitchFamily="34" charset="0"/>
              </a:rPr>
              <a:t>поставленого</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завдання</a:t>
            </a:r>
            <a:r>
              <a:rPr lang="ru-RU" sz="1700" dirty="0">
                <a:latin typeface="Times New Roman" panose="02020603050405020304" pitchFamily="18" charset="0"/>
                <a:ea typeface="Calibri" panose="020F0502020204030204" pitchFamily="34" charset="0"/>
              </a:rPr>
              <a:t>) та </a:t>
            </a:r>
            <a:r>
              <a:rPr lang="ru-RU" sz="1700" dirty="0" err="1">
                <a:latin typeface="Times New Roman" panose="02020603050405020304" pitchFamily="18" charset="0"/>
                <a:ea typeface="Calibri" panose="020F0502020204030204" pitchFamily="34" charset="0"/>
              </a:rPr>
              <a:t>висновків</a:t>
            </a:r>
            <a:endParaRPr lang="uk-UA" sz="1700" dirty="0"/>
          </a:p>
        </p:txBody>
      </p:sp>
      <p:sp>
        <p:nvSpPr>
          <p:cNvPr id="6" name="Прямокутник: округлені кути 5">
            <a:extLst>
              <a:ext uri="{FF2B5EF4-FFF2-40B4-BE49-F238E27FC236}">
                <a16:creationId xmlns:a16="http://schemas.microsoft.com/office/drawing/2014/main" id="{8359F605-823F-49F3-8D6D-AAF4BD811DB6}"/>
              </a:ext>
            </a:extLst>
          </p:cNvPr>
          <p:cNvSpPr/>
          <p:nvPr/>
        </p:nvSpPr>
        <p:spPr>
          <a:xfrm>
            <a:off x="323527" y="1919696"/>
            <a:ext cx="7992882" cy="4103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ru-RU" sz="1700" dirty="0" err="1">
                <a:latin typeface="Times New Roman" panose="02020603050405020304" pitchFamily="18" charset="0"/>
                <a:ea typeface="Calibri" panose="020F0502020204030204" pitchFamily="34" charset="0"/>
              </a:rPr>
              <a:t>опублікування</a:t>
            </a:r>
            <a:r>
              <a:rPr lang="ru-RU" sz="1700" dirty="0">
                <a:latin typeface="Times New Roman" panose="02020603050405020304" pitchFamily="18" charset="0"/>
                <a:ea typeface="Calibri" panose="020F0502020204030204" pitchFamily="34" charset="0"/>
              </a:rPr>
              <a:t> не </a:t>
            </a:r>
            <a:r>
              <a:rPr lang="ru-RU" sz="1700" dirty="0" err="1">
                <a:latin typeface="Times New Roman" panose="02020603050405020304" pitchFamily="18" charset="0"/>
                <a:ea typeface="Calibri" panose="020F0502020204030204" pitchFamily="34" charset="0"/>
              </a:rPr>
              <a:t>більше</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ніж</a:t>
            </a:r>
            <a:r>
              <a:rPr lang="ru-RU" sz="1700" dirty="0">
                <a:latin typeface="Times New Roman" panose="02020603050405020304" pitchFamily="18" charset="0"/>
                <a:ea typeface="Calibri" panose="020F0502020204030204" pitchFamily="34" charset="0"/>
              </a:rPr>
              <a:t> 1 </a:t>
            </a:r>
            <a:r>
              <a:rPr lang="ru-RU" sz="1700" dirty="0" err="1">
                <a:latin typeface="Times New Roman" panose="02020603050405020304" pitchFamily="18" charset="0"/>
                <a:ea typeface="Calibri" panose="020F0502020204030204" pitchFamily="34" charset="0"/>
              </a:rPr>
              <a:t>статті</a:t>
            </a:r>
            <a:r>
              <a:rPr lang="ru-RU" sz="1700" dirty="0">
                <a:latin typeface="Times New Roman" panose="02020603050405020304" pitchFamily="18" charset="0"/>
                <a:ea typeface="Calibri" panose="020F0502020204030204" pitchFamily="34" charset="0"/>
              </a:rPr>
              <a:t> в одному </a:t>
            </a:r>
            <a:r>
              <a:rPr lang="ru-RU" sz="1700" dirty="0" err="1">
                <a:latin typeface="Times New Roman" panose="02020603050405020304" pitchFamily="18" charset="0"/>
                <a:ea typeface="Calibri" panose="020F0502020204030204" pitchFamily="34" charset="0"/>
              </a:rPr>
              <a:t>випуску</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номері</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наукового</a:t>
            </a:r>
            <a:r>
              <a:rPr lang="ru-RU" sz="1700" dirty="0">
                <a:latin typeface="Times New Roman" panose="02020603050405020304" pitchFamily="18" charset="0"/>
                <a:ea typeface="Calibri" panose="020F0502020204030204" pitchFamily="34" charset="0"/>
              </a:rPr>
              <a:t> </a:t>
            </a:r>
            <a:r>
              <a:rPr lang="ru-RU" sz="1700" dirty="0" err="1">
                <a:latin typeface="Times New Roman" panose="02020603050405020304" pitchFamily="18" charset="0"/>
                <a:ea typeface="Calibri" panose="020F0502020204030204" pitchFamily="34" charset="0"/>
              </a:rPr>
              <a:t>видання</a:t>
            </a:r>
            <a:endParaRPr lang="uk-UA" sz="1700" dirty="0"/>
          </a:p>
        </p:txBody>
      </p:sp>
      <p:cxnSp>
        <p:nvCxnSpPr>
          <p:cNvPr id="7" name="Пряма сполучна лінія 6">
            <a:extLst>
              <a:ext uri="{FF2B5EF4-FFF2-40B4-BE49-F238E27FC236}">
                <a16:creationId xmlns:a16="http://schemas.microsoft.com/office/drawing/2014/main" id="{A5C9644D-7B97-42C9-BBD8-DC14E1CC97FA}"/>
              </a:ext>
            </a:extLst>
          </p:cNvPr>
          <p:cNvCxnSpPr>
            <a:cxnSpLocks/>
          </p:cNvCxnSpPr>
          <p:nvPr/>
        </p:nvCxnSpPr>
        <p:spPr>
          <a:xfrm>
            <a:off x="84813" y="913620"/>
            <a:ext cx="0" cy="12912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Пряма зі стрілкою 9">
            <a:extLst>
              <a:ext uri="{FF2B5EF4-FFF2-40B4-BE49-F238E27FC236}">
                <a16:creationId xmlns:a16="http://schemas.microsoft.com/office/drawing/2014/main" id="{4F9D68F0-786F-41AC-B5D9-E8D915F870AE}"/>
              </a:ext>
            </a:extLst>
          </p:cNvPr>
          <p:cNvCxnSpPr>
            <a:cxnSpLocks/>
          </p:cNvCxnSpPr>
          <p:nvPr/>
        </p:nvCxnSpPr>
        <p:spPr>
          <a:xfrm>
            <a:off x="84813" y="1515671"/>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Пряма зі стрілкою 10">
            <a:extLst>
              <a:ext uri="{FF2B5EF4-FFF2-40B4-BE49-F238E27FC236}">
                <a16:creationId xmlns:a16="http://schemas.microsoft.com/office/drawing/2014/main" id="{AAFCCC74-25E3-49D3-AFA3-E940DE861C79}"/>
              </a:ext>
            </a:extLst>
          </p:cNvPr>
          <p:cNvCxnSpPr>
            <a:cxnSpLocks/>
          </p:cNvCxnSpPr>
          <p:nvPr/>
        </p:nvCxnSpPr>
        <p:spPr>
          <a:xfrm>
            <a:off x="84812" y="2204864"/>
            <a:ext cx="2387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Блок-схема: кілька документів 7">
            <a:extLst>
              <a:ext uri="{FF2B5EF4-FFF2-40B4-BE49-F238E27FC236}">
                <a16:creationId xmlns:a16="http://schemas.microsoft.com/office/drawing/2014/main" id="{9E0DD60C-EDD9-48CD-9CAD-3B6A0D463307}"/>
              </a:ext>
            </a:extLst>
          </p:cNvPr>
          <p:cNvSpPr/>
          <p:nvPr/>
        </p:nvSpPr>
        <p:spPr>
          <a:xfrm>
            <a:off x="467544" y="2561008"/>
            <a:ext cx="8352928" cy="266429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Статті, опубліковані після набрання чинності «Порядку присудження ступеня доктора філософії та скасування рішення разової спеціалізованої вченої ради закладу вищої освіти, наукової установи про присудження ступеня доктора філософії», </a:t>
            </a:r>
            <a:r>
              <a:rPr lang="uk-UA" b="1" dirty="0">
                <a:latin typeface="Times New Roman" panose="02020603050405020304" pitchFamily="18" charset="0"/>
                <a:cs typeface="Times New Roman" panose="02020603050405020304" pitchFamily="18" charset="0"/>
              </a:rPr>
              <a:t>зараховуються </a:t>
            </a:r>
          </a:p>
          <a:p>
            <a:pPr algn="ctr"/>
            <a:r>
              <a:rPr lang="uk-UA" b="1" dirty="0">
                <a:latin typeface="Times New Roman" panose="02020603050405020304" pitchFamily="18" charset="0"/>
                <a:cs typeface="Times New Roman" panose="02020603050405020304" pitchFamily="18" charset="0"/>
              </a:rPr>
              <a:t>за темою дисертації лише за наявності у них активного ідентифікатора DOI</a:t>
            </a:r>
            <a:r>
              <a:rPr lang="uk-UA" dirty="0">
                <a:latin typeface="Times New Roman" panose="02020603050405020304" pitchFamily="18" charset="0"/>
                <a:cs typeface="Times New Roman" panose="02020603050405020304" pitchFamily="18" charset="0"/>
              </a:rPr>
              <a:t> </a:t>
            </a:r>
          </a:p>
        </p:txBody>
      </p:sp>
      <p:pic>
        <p:nvPicPr>
          <p:cNvPr id="4098" name="Picture 2" descr="Что такое DOI? | Open Science in Ukraine">
            <a:extLst>
              <a:ext uri="{FF2B5EF4-FFF2-40B4-BE49-F238E27FC236}">
                <a16:creationId xmlns:a16="http://schemas.microsoft.com/office/drawing/2014/main" id="{579DE76F-FB43-4E64-9F96-E60E8BD74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097534"/>
            <a:ext cx="1743974" cy="112777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кутник 11">
            <a:extLst>
              <a:ext uri="{FF2B5EF4-FFF2-40B4-BE49-F238E27FC236}">
                <a16:creationId xmlns:a16="http://schemas.microsoft.com/office/drawing/2014/main" id="{E846EEDB-8E64-43AC-B85A-3DA55549168B}"/>
              </a:ext>
            </a:extLst>
          </p:cNvPr>
          <p:cNvSpPr/>
          <p:nvPr/>
        </p:nvSpPr>
        <p:spPr>
          <a:xfrm>
            <a:off x="216983" y="5516550"/>
            <a:ext cx="7488832" cy="11284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uk-UA" sz="1600" b="1" dirty="0">
                <a:latin typeface="Times New Roman" panose="02020603050405020304" pitchFamily="18" charset="0"/>
                <a:ea typeface="Calibri" panose="020F0502020204030204" pitchFamily="34" charset="0"/>
              </a:rPr>
              <a:t>Не вважається </a:t>
            </a:r>
            <a:r>
              <a:rPr lang="uk-UA" sz="1600" b="1" dirty="0" err="1">
                <a:latin typeface="Times New Roman" panose="02020603050405020304" pitchFamily="18" charset="0"/>
                <a:ea typeface="Calibri" panose="020F0502020204030204" pitchFamily="34" charset="0"/>
              </a:rPr>
              <a:t>самоплагіатом</a:t>
            </a:r>
            <a:r>
              <a:rPr lang="uk-UA" sz="1600" b="1" dirty="0">
                <a:latin typeface="Times New Roman" panose="02020603050405020304" pitchFamily="18" charset="0"/>
                <a:ea typeface="Calibri" panose="020F0502020204030204" pitchFamily="34" charset="0"/>
              </a:rPr>
              <a:t> використання здобувачем своїх наукових праць у тексті дисертації без посилання на ці праці</a:t>
            </a:r>
            <a:r>
              <a:rPr lang="uk-UA" sz="1600" dirty="0">
                <a:latin typeface="Times New Roman" panose="02020603050405020304" pitchFamily="18" charset="0"/>
                <a:ea typeface="Calibri" panose="020F0502020204030204" pitchFamily="34" charset="0"/>
              </a:rPr>
              <a:t>, якщо вони попередньо опубліковані з метою висвітлення в них основних наукових результатів дисертації та </a:t>
            </a:r>
            <a:r>
              <a:rPr lang="uk-UA" sz="1600" b="1" dirty="0">
                <a:latin typeface="Times New Roman" panose="02020603050405020304" pitchFamily="18" charset="0"/>
                <a:ea typeface="Calibri" panose="020F0502020204030204" pitchFamily="34" charset="0"/>
              </a:rPr>
              <a:t>вказані здобувачем в анотації дисертації</a:t>
            </a:r>
            <a:endParaRPr lang="uk-UA" sz="1600" dirty="0">
              <a:effectLst/>
              <a:latin typeface="Times New Roman" panose="02020603050405020304" pitchFamily="18" charset="0"/>
              <a:ea typeface="Calibri" panose="020F0502020204030204" pitchFamily="34" charset="0"/>
            </a:endParaRPr>
          </a:p>
        </p:txBody>
      </p:sp>
      <p:pic>
        <p:nvPicPr>
          <p:cNvPr id="4100" name="Picture 4" descr="https://o.remove.bg/downloads/9bb39be2-1bd0-4bf7-ac2f-118782083e8d/image-removebg-preview.png">
            <a:extLst>
              <a:ext uri="{FF2B5EF4-FFF2-40B4-BE49-F238E27FC236}">
                <a16:creationId xmlns:a16="http://schemas.microsoft.com/office/drawing/2014/main" id="{C1A0DB18-CDAD-4C33-9B9E-E38EB91E1C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348044"/>
            <a:ext cx="2382019" cy="161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9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F2BFB28-65EC-456A-90AE-C44C607856E9}"/>
              </a:ext>
            </a:extLst>
          </p:cNvPr>
          <p:cNvPicPr>
            <a:picLocks noChangeAspect="1"/>
          </p:cNvPicPr>
          <p:nvPr/>
        </p:nvPicPr>
        <p:blipFill rotWithShape="1">
          <a:blip r:embed="rId3"/>
          <a:srcRect l="6688" t="10800" r="25588" b="3801"/>
          <a:stretch/>
        </p:blipFill>
        <p:spPr>
          <a:xfrm>
            <a:off x="139966" y="476672"/>
            <a:ext cx="8864067" cy="6287303"/>
          </a:xfrm>
          <a:prstGeom prst="rect">
            <a:avLst/>
          </a:prstGeom>
        </p:spPr>
      </p:pic>
      <p:sp>
        <p:nvSpPr>
          <p:cNvPr id="4" name="Rectangle 62">
            <a:extLst>
              <a:ext uri="{FF2B5EF4-FFF2-40B4-BE49-F238E27FC236}">
                <a16:creationId xmlns:a16="http://schemas.microsoft.com/office/drawing/2014/main" id="{E372993A-B2A8-4BB9-A16D-80C883C9CDF9}"/>
              </a:ext>
            </a:extLst>
          </p:cNvPr>
          <p:cNvSpPr>
            <a:spLocks noChangeArrowheads="1"/>
          </p:cNvSpPr>
          <p:nvPr/>
        </p:nvSpPr>
        <p:spPr bwMode="auto">
          <a:xfrm>
            <a:off x="381000" y="9525"/>
            <a:ext cx="8382000" cy="4000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000" b="1" dirty="0" err="1">
                <a:solidFill>
                  <a:srgbClr val="003231"/>
                </a:solidFill>
                <a:latin typeface="Times New Roman" pitchFamily="18" charset="0"/>
                <a:cs typeface="Times New Roman" pitchFamily="18" charset="0"/>
              </a:rPr>
              <a:t>Атестація</a:t>
            </a:r>
            <a:r>
              <a:rPr lang="ru-RU" altLang="ru-RU" sz="2000" b="1" dirty="0">
                <a:solidFill>
                  <a:srgbClr val="003231"/>
                </a:solidFill>
                <a:latin typeface="Times New Roman" pitchFamily="18" charset="0"/>
                <a:cs typeface="Times New Roman" pitchFamily="18" charset="0"/>
              </a:rPr>
              <a:t> </a:t>
            </a:r>
            <a:r>
              <a:rPr lang="ru-RU" altLang="ru-RU" sz="2000" b="1" dirty="0" err="1">
                <a:solidFill>
                  <a:srgbClr val="003231"/>
                </a:solidFill>
                <a:latin typeface="Times New Roman" pitchFamily="18" charset="0"/>
                <a:cs typeface="Times New Roman" pitchFamily="18" charset="0"/>
              </a:rPr>
              <a:t>здобувачів</a:t>
            </a:r>
            <a:r>
              <a:rPr lang="ru-RU" altLang="ru-RU" sz="2000" b="1" dirty="0">
                <a:solidFill>
                  <a:srgbClr val="003231"/>
                </a:solidFill>
                <a:latin typeface="Times New Roman" pitchFamily="18" charset="0"/>
                <a:cs typeface="Times New Roman" pitchFamily="18" charset="0"/>
              </a:rPr>
              <a:t> </a:t>
            </a:r>
            <a:r>
              <a:rPr lang="ru-RU" altLang="ru-RU" sz="2000" b="1" dirty="0" err="1">
                <a:solidFill>
                  <a:srgbClr val="003231"/>
                </a:solidFill>
                <a:latin typeface="Times New Roman" pitchFamily="18" charset="0"/>
                <a:cs typeface="Times New Roman" pitchFamily="18" charset="0"/>
              </a:rPr>
              <a:t>ступеня</a:t>
            </a:r>
            <a:r>
              <a:rPr lang="ru-RU" altLang="ru-RU" sz="2000" b="1" dirty="0">
                <a:solidFill>
                  <a:srgbClr val="003231"/>
                </a:solidFill>
                <a:latin typeface="Times New Roman" pitchFamily="18" charset="0"/>
                <a:cs typeface="Times New Roman" pitchFamily="18" charset="0"/>
              </a:rPr>
              <a:t> доктора </a:t>
            </a:r>
            <a:r>
              <a:rPr lang="ru-RU" altLang="ru-RU" sz="2000" b="1" dirty="0" err="1">
                <a:solidFill>
                  <a:srgbClr val="003231"/>
                </a:solidFill>
                <a:latin typeface="Times New Roman" pitchFamily="18" charset="0"/>
                <a:cs typeface="Times New Roman" pitchFamily="18" charset="0"/>
              </a:rPr>
              <a:t>філософії</a:t>
            </a:r>
            <a:r>
              <a:rPr lang="ru-RU" altLang="ru-RU" sz="2000" b="1" dirty="0">
                <a:solidFill>
                  <a:srgbClr val="003231"/>
                </a:solidFill>
                <a:latin typeface="Times New Roman" pitchFamily="18" charset="0"/>
                <a:cs typeface="Times New Roman" pitchFamily="18" charset="0"/>
              </a:rPr>
              <a:t> у КНЛУ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Прямая со стрелкой 38"/>
          <p:cNvCxnSpPr/>
          <p:nvPr/>
        </p:nvCxnSpPr>
        <p:spPr>
          <a:xfrm rot="10800000" flipV="1">
            <a:off x="4071938" y="428625"/>
            <a:ext cx="2928937" cy="15716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Прямокутник: округлені кути 8">
            <a:extLst/>
          </p:cNvPr>
          <p:cNvSpPr/>
          <p:nvPr/>
        </p:nvSpPr>
        <p:spPr>
          <a:xfrm>
            <a:off x="142875" y="500063"/>
            <a:ext cx="2143125" cy="519112"/>
          </a:xfrm>
          <a:prstGeom prst="roundRect">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uk-UA" b="1" dirty="0">
                <a:latin typeface="Times New Roman" panose="02020603050405020304" pitchFamily="18" charset="0"/>
                <a:cs typeface="Times New Roman" panose="02020603050405020304" pitchFamily="18" charset="0"/>
              </a:rPr>
              <a:t>Завершення ОНП</a:t>
            </a:r>
          </a:p>
        </p:txBody>
      </p:sp>
      <p:sp>
        <p:nvSpPr>
          <p:cNvPr id="6" name="Двойная стрелка влево/вправо 5"/>
          <p:cNvSpPr/>
          <p:nvPr/>
        </p:nvSpPr>
        <p:spPr>
          <a:xfrm>
            <a:off x="5072063" y="357188"/>
            <a:ext cx="1714500" cy="1071562"/>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5844" name="TextBox 6"/>
          <p:cNvSpPr txBox="1">
            <a:spLocks noChangeArrowheads="1"/>
          </p:cNvSpPr>
          <p:nvPr/>
        </p:nvSpPr>
        <p:spPr bwMode="auto">
          <a:xfrm>
            <a:off x="5214938" y="642938"/>
            <a:ext cx="1428750" cy="461962"/>
          </a:xfrm>
          <a:prstGeom prst="rect">
            <a:avLst/>
          </a:prstGeom>
          <a:noFill/>
          <a:ln w="9525">
            <a:noFill/>
            <a:miter lim="800000"/>
            <a:headEnd/>
            <a:tailEnd/>
          </a:ln>
        </p:spPr>
        <p:txBody>
          <a:bodyPr>
            <a:spAutoFit/>
          </a:bodyPr>
          <a:lstStyle/>
          <a:p>
            <a:pPr algn="ctr" eaLnBrk="0" hangingPunct="0"/>
            <a:r>
              <a:rPr lang="ru-RU" sz="1200">
                <a:solidFill>
                  <a:schemeClr val="bg1"/>
                </a:solidFill>
                <a:latin typeface="Times New Roman" pitchFamily="18" charset="0"/>
                <a:cs typeface="Times New Roman" pitchFamily="18" charset="0"/>
              </a:rPr>
              <a:t>Витяг з протоколу засідання кафедри</a:t>
            </a:r>
          </a:p>
        </p:txBody>
      </p:sp>
      <p:sp>
        <p:nvSpPr>
          <p:cNvPr id="5" name="Прямокутник: округлені кути 8">
            <a:extLst/>
          </p:cNvPr>
          <p:cNvSpPr/>
          <p:nvPr/>
        </p:nvSpPr>
        <p:spPr>
          <a:xfrm>
            <a:off x="2428875" y="1000125"/>
            <a:ext cx="2428875" cy="519113"/>
          </a:xfrm>
          <a:prstGeom prst="roundRect">
            <a:avLst/>
          </a:prstGeom>
          <a:solidFill>
            <a:schemeClr val="accent2">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uk-UA" dirty="0">
                <a:latin typeface="Times New Roman" panose="02020603050405020304" pitchFamily="18" charset="0"/>
                <a:cs typeface="Times New Roman" panose="02020603050405020304" pitchFamily="18" charset="0"/>
              </a:rPr>
              <a:t>Індивідуальний план наукової роботи </a:t>
            </a:r>
          </a:p>
        </p:txBody>
      </p:sp>
      <p:sp>
        <p:nvSpPr>
          <p:cNvPr id="4" name="Прямокутник: округлені кути 8">
            <a:extLst/>
          </p:cNvPr>
          <p:cNvSpPr/>
          <p:nvPr/>
        </p:nvSpPr>
        <p:spPr>
          <a:xfrm>
            <a:off x="2428875" y="142875"/>
            <a:ext cx="2428875" cy="519113"/>
          </a:xfrm>
          <a:prstGeom prst="roundRect">
            <a:avLst/>
          </a:prstGeom>
          <a:solidFill>
            <a:schemeClr val="accent2">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uk-UA" dirty="0">
                <a:latin typeface="Times New Roman" panose="02020603050405020304" pitchFamily="18" charset="0"/>
                <a:cs typeface="Times New Roman" panose="02020603050405020304" pitchFamily="18" charset="0"/>
              </a:rPr>
              <a:t>Індивідуальний навчальний план </a:t>
            </a:r>
          </a:p>
        </p:txBody>
      </p:sp>
      <p:sp>
        <p:nvSpPr>
          <p:cNvPr id="35847" name="TextBox 10"/>
          <p:cNvSpPr txBox="1">
            <a:spLocks noChangeArrowheads="1"/>
          </p:cNvSpPr>
          <p:nvPr/>
        </p:nvSpPr>
        <p:spPr bwMode="auto">
          <a:xfrm>
            <a:off x="2857500" y="714375"/>
            <a:ext cx="2143125" cy="276225"/>
          </a:xfrm>
          <a:prstGeom prst="rect">
            <a:avLst/>
          </a:prstGeom>
          <a:noFill/>
          <a:ln w="9525">
            <a:noFill/>
            <a:miter lim="800000"/>
            <a:headEnd/>
            <a:tailEnd/>
          </a:ln>
        </p:spPr>
        <p:txBody>
          <a:bodyPr>
            <a:spAutoFit/>
          </a:bodyPr>
          <a:lstStyle/>
          <a:p>
            <a:pPr eaLnBrk="0" hangingPunct="0"/>
            <a:r>
              <a:rPr lang="uk-UA" sz="1200" b="1" i="1">
                <a:solidFill>
                  <a:srgbClr val="FF0000"/>
                </a:solidFill>
                <a:latin typeface="Times New Roman" pitchFamily="18" charset="0"/>
                <a:cs typeface="Times New Roman" pitchFamily="18" charset="0"/>
              </a:rPr>
              <a:t>Успішне виконання</a:t>
            </a:r>
            <a:endParaRPr lang="ru-RU" sz="1200" b="1" i="1">
              <a:solidFill>
                <a:srgbClr val="FF0000"/>
              </a:solidFill>
              <a:latin typeface="Times New Roman" pitchFamily="18" charset="0"/>
              <a:cs typeface="Times New Roman" pitchFamily="18" charset="0"/>
            </a:endParaRPr>
          </a:p>
        </p:txBody>
      </p:sp>
      <p:cxnSp>
        <p:nvCxnSpPr>
          <p:cNvPr id="13" name="Прямая со стрелкой 12"/>
          <p:cNvCxnSpPr/>
          <p:nvPr/>
        </p:nvCxnSpPr>
        <p:spPr>
          <a:xfrm rot="5400000" flipH="1" flipV="1">
            <a:off x="3571875" y="714376"/>
            <a:ext cx="1428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H="1">
            <a:off x="3572669" y="999332"/>
            <a:ext cx="1412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3" idx="3"/>
            <a:endCxn id="4" idx="1"/>
          </p:cNvCxnSpPr>
          <p:nvPr/>
        </p:nvCxnSpPr>
        <p:spPr>
          <a:xfrm flipV="1">
            <a:off x="2286000" y="401638"/>
            <a:ext cx="142875" cy="3571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Прямая со стрелкой 22"/>
          <p:cNvCxnSpPr>
            <a:stCxn id="3" idx="3"/>
            <a:endCxn id="5" idx="1"/>
          </p:cNvCxnSpPr>
          <p:nvPr/>
        </p:nvCxnSpPr>
        <p:spPr>
          <a:xfrm>
            <a:off x="2286000" y="758825"/>
            <a:ext cx="142875" cy="500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Правая фигурная скобка 32"/>
          <p:cNvSpPr/>
          <p:nvPr/>
        </p:nvSpPr>
        <p:spPr>
          <a:xfrm>
            <a:off x="4857750" y="357188"/>
            <a:ext cx="214313" cy="1071562"/>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0" hangingPunct="0">
              <a:defRPr/>
            </a:pPr>
            <a:endParaRPr lang="ru-RU"/>
          </a:p>
        </p:txBody>
      </p:sp>
      <p:sp>
        <p:nvSpPr>
          <p:cNvPr id="34" name="Прямокутник: округлені кути 8">
            <a:extLst/>
          </p:cNvPr>
          <p:cNvSpPr/>
          <p:nvPr/>
        </p:nvSpPr>
        <p:spPr>
          <a:xfrm>
            <a:off x="6786563" y="142875"/>
            <a:ext cx="2357437" cy="2214563"/>
          </a:xfrm>
          <a:prstGeom prst="roundRect">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ru-RU" sz="1600" b="1" dirty="0" err="1">
                <a:latin typeface="Times New Roman" panose="02020603050405020304" pitchFamily="18" charset="0"/>
                <a:cs typeface="Times New Roman" panose="02020603050405020304" pitchFamily="18" charset="0"/>
              </a:rPr>
              <a:t>Висновок</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наукового</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керівника</a:t>
            </a:r>
            <a:r>
              <a:rPr lang="ru-RU" sz="1600" b="1" dirty="0">
                <a:latin typeface="Times New Roman" panose="02020603050405020304" pitchFamily="18" charset="0"/>
                <a:cs typeface="Times New Roman" panose="02020603050405020304" pitchFamily="18" charset="0"/>
              </a:rPr>
              <a:t> </a:t>
            </a:r>
          </a:p>
          <a:p>
            <a:pPr algn="ctr" eaLnBrk="0" hangingPunct="0">
              <a:defRPr/>
            </a:pPr>
            <a:r>
              <a:rPr lang="ru-RU" sz="1400" dirty="0" err="1">
                <a:latin typeface="Times New Roman" panose="02020603050405020304" pitchFamily="18" charset="0"/>
                <a:cs typeface="Times New Roman" panose="02020603050405020304" pitchFamily="18" charset="0"/>
              </a:rPr>
              <a:t>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оцінкою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здобувача</a:t>
            </a:r>
            <a:r>
              <a:rPr lang="ru-RU" sz="1400" dirty="0">
                <a:latin typeface="Times New Roman" panose="02020603050405020304" pitchFamily="18" charset="0"/>
                <a:cs typeface="Times New Roman" panose="02020603050405020304" pitchFamily="18" charset="0"/>
              </a:rPr>
              <a:t> у </a:t>
            </a:r>
            <a:r>
              <a:rPr lang="ru-RU" sz="1400" dirty="0" err="1">
                <a:latin typeface="Times New Roman" panose="02020603050405020304" pitchFamily="18" charset="0"/>
                <a:cs typeface="Times New Roman" panose="02020603050405020304" pitchFamily="18" charset="0"/>
              </a:rPr>
              <a:t>процесі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підготовки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дисертації</a:t>
            </a:r>
            <a:r>
              <a:rPr lang="ru-RU" sz="1400" dirty="0">
                <a:latin typeface="Times New Roman" panose="02020603050405020304" pitchFamily="18" charset="0"/>
                <a:cs typeface="Times New Roman" panose="02020603050405020304" pitchFamily="18" charset="0"/>
              </a:rPr>
              <a:t> </a:t>
            </a:r>
          </a:p>
          <a:p>
            <a:pPr algn="ctr" eaLnBrk="0" hangingPunct="0">
              <a:defRPr/>
            </a:pPr>
            <a:r>
              <a:rPr lang="ru-RU" sz="1400" dirty="0">
                <a:latin typeface="Times New Roman" panose="02020603050405020304" pitchFamily="18" charset="0"/>
                <a:cs typeface="Times New Roman" panose="02020603050405020304" pitchFamily="18" charset="0"/>
              </a:rPr>
              <a:t>та </a:t>
            </a:r>
            <a:r>
              <a:rPr lang="ru-RU" sz="1400" dirty="0" err="1">
                <a:latin typeface="Times New Roman" panose="02020603050405020304" pitchFamily="18" charset="0"/>
                <a:cs typeface="Times New Roman" panose="02020603050405020304" pitchFamily="18" charset="0"/>
              </a:rPr>
              <a:t>виконання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індивідуального</a:t>
            </a:r>
            <a:r>
              <a:rPr lang="ru-RU" sz="1400" dirty="0">
                <a:latin typeface="Times New Roman" panose="02020603050405020304" pitchFamily="18" charset="0"/>
                <a:cs typeface="Times New Roman" panose="02020603050405020304" pitchFamily="18" charset="0"/>
              </a:rPr>
              <a:t> плану </a:t>
            </a:r>
            <a:r>
              <a:rPr lang="ru-RU" sz="1400" dirty="0" err="1">
                <a:latin typeface="Times New Roman" panose="02020603050405020304" pitchFamily="18" charset="0"/>
                <a:cs typeface="Times New Roman" panose="02020603050405020304" pitchFamily="18" charset="0"/>
              </a:rPr>
              <a:t>наукової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індивідуального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навчального</a:t>
            </a:r>
            <a:r>
              <a:rPr lang="ru-RU" sz="1400" dirty="0">
                <a:latin typeface="Times New Roman" panose="02020603050405020304" pitchFamily="18" charset="0"/>
                <a:cs typeface="Times New Roman" panose="02020603050405020304" pitchFamily="18" charset="0"/>
              </a:rPr>
              <a:t> плану</a:t>
            </a:r>
            <a:endParaRPr lang="uk-UA" sz="1400" dirty="0">
              <a:latin typeface="Times New Roman" panose="02020603050405020304" pitchFamily="18" charset="0"/>
              <a:cs typeface="Times New Roman" panose="02020603050405020304" pitchFamily="18" charset="0"/>
            </a:endParaRPr>
          </a:p>
        </p:txBody>
      </p:sp>
      <p:sp>
        <p:nvSpPr>
          <p:cNvPr id="35857" name="Прямокутник 1"/>
          <p:cNvSpPr>
            <a:spLocks noChangeArrowheads="1"/>
          </p:cNvSpPr>
          <p:nvPr/>
        </p:nvSpPr>
        <p:spPr bwMode="auto">
          <a:xfrm>
            <a:off x="3643313" y="1517650"/>
            <a:ext cx="4572000" cy="461963"/>
          </a:xfrm>
          <a:prstGeom prst="rect">
            <a:avLst/>
          </a:prstGeom>
          <a:noFill/>
          <a:ln w="9525">
            <a:noFill/>
            <a:miter lim="800000"/>
            <a:headEnd/>
            <a:tailEnd/>
          </a:ln>
        </p:spPr>
        <p:txBody>
          <a:bodyPr>
            <a:spAutoFit/>
          </a:bodyPr>
          <a:lstStyle/>
          <a:p>
            <a:pPr algn="ctr" eaLnBrk="0" hangingPunct="0"/>
            <a:r>
              <a:rPr lang="uk-UA" sz="1200">
                <a:solidFill>
                  <a:srgbClr val="C00000"/>
                </a:solidFill>
                <a:latin typeface="Times New Roman" pitchFamily="18" charset="0"/>
                <a:cs typeface="Times New Roman" pitchFamily="18" charset="0"/>
              </a:rPr>
              <a:t>Подається до відділу </a:t>
            </a:r>
          </a:p>
          <a:p>
            <a:pPr algn="ctr" eaLnBrk="0" hangingPunct="0"/>
            <a:r>
              <a:rPr lang="uk-UA" sz="1200">
                <a:solidFill>
                  <a:srgbClr val="C00000"/>
                </a:solidFill>
                <a:latin typeface="Times New Roman" pitchFamily="18" charset="0"/>
                <a:cs typeface="Times New Roman" pitchFamily="18" charset="0"/>
              </a:rPr>
              <a:t>науково-дослідної роботи</a:t>
            </a:r>
            <a:endParaRPr lang="ru-RU" sz="1200">
              <a:solidFill>
                <a:srgbClr val="C00000"/>
              </a:solidFill>
              <a:latin typeface="Times New Roman" pitchFamily="18" charset="0"/>
              <a:cs typeface="Times New Roman" pitchFamily="18" charset="0"/>
            </a:endParaRPr>
          </a:p>
        </p:txBody>
      </p:sp>
      <p:cxnSp>
        <p:nvCxnSpPr>
          <p:cNvPr id="19" name="Прямая со стрелкой 38">
            <a:extLst/>
          </p:cNvPr>
          <p:cNvCxnSpPr>
            <a:cxnSpLocks/>
            <a:stCxn id="6" idx="5"/>
            <a:endCxn id="35857" idx="0"/>
          </p:cNvCxnSpPr>
          <p:nvPr/>
        </p:nvCxnSpPr>
        <p:spPr>
          <a:xfrm>
            <a:off x="5929313" y="1160463"/>
            <a:ext cx="0" cy="3571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 name="Рисунок 6">
            <a:extLst>
              <a:ext uri="{FF2B5EF4-FFF2-40B4-BE49-F238E27FC236}">
                <a16:creationId xmlns:a16="http://schemas.microsoft.com/office/drawing/2014/main" id="{890A948E-2CAF-494A-A40B-054A07786F23}"/>
              </a:ext>
            </a:extLst>
          </p:cNvPr>
          <p:cNvPicPr>
            <a:picLocks noChangeAspect="1"/>
          </p:cNvPicPr>
          <p:nvPr/>
        </p:nvPicPr>
        <p:blipFill rotWithShape="1">
          <a:blip r:embed="rId3"/>
          <a:srcRect l="32675" t="15278" r="7475" b="9400"/>
          <a:stretch/>
        </p:blipFill>
        <p:spPr>
          <a:xfrm>
            <a:off x="143862" y="2232631"/>
            <a:ext cx="6059511" cy="4289651"/>
          </a:xfrm>
          <a:prstGeom prst="rect">
            <a:avLst/>
          </a:prstGeom>
        </p:spPr>
      </p:pic>
      <p:pic>
        <p:nvPicPr>
          <p:cNvPr id="8" name="Рисунок 7">
            <a:extLst>
              <a:ext uri="{FF2B5EF4-FFF2-40B4-BE49-F238E27FC236}">
                <a16:creationId xmlns:a16="http://schemas.microsoft.com/office/drawing/2014/main" id="{8714D4C5-3392-4E81-92EC-118874811F19}"/>
              </a:ext>
            </a:extLst>
          </p:cNvPr>
          <p:cNvPicPr>
            <a:picLocks noChangeAspect="1"/>
          </p:cNvPicPr>
          <p:nvPr/>
        </p:nvPicPr>
        <p:blipFill rotWithShape="1">
          <a:blip r:embed="rId4"/>
          <a:srcRect l="32675" t="16030" r="38188" b="8000"/>
          <a:stretch/>
        </p:blipFill>
        <p:spPr>
          <a:xfrm>
            <a:off x="6203373" y="2479675"/>
            <a:ext cx="2798516" cy="41043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округлені кути 8">
            <a:extLst/>
          </p:cNvPr>
          <p:cNvSpPr/>
          <p:nvPr/>
        </p:nvSpPr>
        <p:spPr>
          <a:xfrm>
            <a:off x="142875" y="142875"/>
            <a:ext cx="4286250" cy="857250"/>
          </a:xfrm>
          <a:prstGeom prst="round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ru-RU" b="1" dirty="0">
                <a:latin typeface="Times New Roman" pitchFamily="18" charset="0"/>
                <a:cs typeface="Times New Roman" pitchFamily="18" charset="0"/>
              </a:rPr>
              <a:t>ЗАЯВА </a:t>
            </a:r>
          </a:p>
          <a:p>
            <a:pPr algn="ctr" eaLnBrk="0" hangingPunct="0">
              <a:defRPr/>
            </a:pPr>
            <a:r>
              <a:rPr lang="ru-RU" dirty="0">
                <a:latin typeface="Times New Roman" pitchFamily="18" charset="0"/>
                <a:cs typeface="Times New Roman" pitchFamily="18" charset="0"/>
              </a:rPr>
              <a:t>на </a:t>
            </a:r>
            <a:r>
              <a:rPr lang="ru-RU" dirty="0" err="1">
                <a:latin typeface="Times New Roman" pitchFamily="18" charset="0"/>
                <a:cs typeface="Times New Roman" pitchFamily="18" charset="0"/>
              </a:rPr>
              <a:t>ім’я</a:t>
            </a:r>
            <a:r>
              <a:rPr lang="ru-RU" dirty="0">
                <a:latin typeface="Times New Roman" pitchFamily="18" charset="0"/>
                <a:cs typeface="Times New Roman" pitchFamily="18" charset="0"/>
              </a:rPr>
              <a:t> ректора </a:t>
            </a:r>
            <a:r>
              <a:rPr lang="ru-RU" dirty="0" err="1">
                <a:latin typeface="Times New Roman" pitchFamily="18" charset="0"/>
                <a:cs typeface="Times New Roman" pitchFamily="18" charset="0"/>
              </a:rPr>
              <a:t>Університету</a:t>
            </a:r>
            <a:endParaRPr lang="ru-RU" dirty="0">
              <a:latin typeface="Times New Roman" pitchFamily="18" charset="0"/>
              <a:cs typeface="Times New Roman" pitchFamily="18" charset="0"/>
            </a:endParaRPr>
          </a:p>
          <a:p>
            <a:pPr algn="ctr" eaLnBrk="0" hangingPunct="0">
              <a:defRPr/>
            </a:pPr>
            <a:r>
              <a:rPr lang="ru-RU" b="1" dirty="0">
                <a:latin typeface="Times New Roman" pitchFamily="18" charset="0"/>
                <a:cs typeface="Times New Roman" pitchFamily="18" charset="0"/>
              </a:rPr>
              <a:t>про </a:t>
            </a:r>
            <a:r>
              <a:rPr lang="ru-RU" b="1" dirty="0" err="1">
                <a:latin typeface="Times New Roman" pitchFamily="18" charset="0"/>
                <a:cs typeface="Times New Roman" pitchFamily="18" charset="0"/>
              </a:rPr>
              <a:t>видачу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академічної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довідки</a:t>
            </a:r>
            <a:r>
              <a:rPr lang="ru-RU" b="1"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Прямокутник: округлені кути 8">
            <a:extLst/>
          </p:cNvPr>
          <p:cNvSpPr/>
          <p:nvPr/>
        </p:nvSpPr>
        <p:spPr>
          <a:xfrm>
            <a:off x="214313" y="1857375"/>
            <a:ext cx="4214812" cy="857250"/>
          </a:xfrm>
          <a:prstGeom prst="round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ru-RU" b="1" dirty="0">
                <a:latin typeface="Times New Roman" pitchFamily="18" charset="0"/>
                <a:cs typeface="Times New Roman" pitchFamily="18" charset="0"/>
              </a:rPr>
              <a:t>ДОВІДКА</a:t>
            </a:r>
          </a:p>
          <a:p>
            <a:pPr algn="ctr" eaLnBrk="0" hangingPunct="0">
              <a:defRPr/>
            </a:pPr>
            <a:r>
              <a:rPr lang="ru-RU" b="1" dirty="0">
                <a:latin typeface="Times New Roman" pitchFamily="18" charset="0"/>
                <a:cs typeface="Times New Roman" pitchFamily="18" charset="0"/>
              </a:rPr>
              <a:t>про </a:t>
            </a:r>
            <a:r>
              <a:rPr lang="ru-RU" b="1" dirty="0" err="1">
                <a:latin typeface="Times New Roman" pitchFamily="18" charset="0"/>
                <a:cs typeface="Times New Roman" pitchFamily="18" charset="0"/>
              </a:rPr>
              <a:t>верифікацію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наукових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публікацій</a:t>
            </a:r>
            <a:endParaRPr lang="ru-RU" dirty="0">
              <a:latin typeface="Times New Roman" pitchFamily="18" charset="0"/>
              <a:cs typeface="Times New Roman" pitchFamily="18" charset="0"/>
            </a:endParaRPr>
          </a:p>
        </p:txBody>
      </p:sp>
      <p:sp>
        <p:nvSpPr>
          <p:cNvPr id="17" name="Двойная стрелка вверх/вниз 16"/>
          <p:cNvSpPr/>
          <p:nvPr/>
        </p:nvSpPr>
        <p:spPr>
          <a:xfrm>
            <a:off x="357188" y="1071563"/>
            <a:ext cx="3857625" cy="857250"/>
          </a:xfrm>
          <a:prstGeom prst="upDownArrow">
            <a:avLst>
              <a:gd name="adj1" fmla="val 50000"/>
              <a:gd name="adj2" fmla="val 33377"/>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ru-RU"/>
          </a:p>
        </p:txBody>
      </p:sp>
      <p:sp>
        <p:nvSpPr>
          <p:cNvPr id="39940" name="Прямоугольник 15"/>
          <p:cNvSpPr>
            <a:spLocks noChangeArrowheads="1"/>
          </p:cNvSpPr>
          <p:nvPr/>
        </p:nvSpPr>
        <p:spPr bwMode="auto">
          <a:xfrm>
            <a:off x="0" y="1214438"/>
            <a:ext cx="4572000" cy="492125"/>
          </a:xfrm>
          <a:prstGeom prst="rect">
            <a:avLst/>
          </a:prstGeom>
          <a:noFill/>
          <a:ln w="9525">
            <a:noFill/>
            <a:miter lim="800000"/>
            <a:headEnd/>
            <a:tailEnd/>
          </a:ln>
        </p:spPr>
        <p:txBody>
          <a:bodyPr>
            <a:spAutoFit/>
          </a:bodyPr>
          <a:lstStyle/>
          <a:p>
            <a:pPr algn="ctr" eaLnBrk="0" hangingPunct="0"/>
            <a:r>
              <a:rPr lang="uk-UA" sz="1300">
                <a:solidFill>
                  <a:srgbClr val="C00000"/>
                </a:solidFill>
                <a:latin typeface="Times New Roman" pitchFamily="18" charset="0"/>
                <a:cs typeface="Times New Roman" pitchFamily="18" charset="0"/>
              </a:rPr>
              <a:t>Подаються до відділу </a:t>
            </a:r>
          </a:p>
          <a:p>
            <a:pPr algn="ctr" eaLnBrk="0" hangingPunct="0"/>
            <a:r>
              <a:rPr lang="uk-UA" sz="1300">
                <a:solidFill>
                  <a:srgbClr val="C00000"/>
                </a:solidFill>
                <a:latin typeface="Times New Roman" pitchFamily="18" charset="0"/>
                <a:cs typeface="Times New Roman" pitchFamily="18" charset="0"/>
              </a:rPr>
              <a:t>науково-дослідної роботи</a:t>
            </a:r>
            <a:endParaRPr lang="ru-RU" sz="1300">
              <a:solidFill>
                <a:srgbClr val="C000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l="24744" t="22656" r="21449" b="8008"/>
          <a:stretch>
            <a:fillRect/>
          </a:stretch>
        </p:blipFill>
        <p:spPr bwMode="auto">
          <a:xfrm>
            <a:off x="4786313" y="0"/>
            <a:ext cx="4005262" cy="2901950"/>
          </a:xfrm>
          <a:prstGeom prst="rect">
            <a:avLst/>
          </a:prstGeom>
          <a:ln>
            <a:noFill/>
          </a:ln>
          <a:effectLst>
            <a:outerShdw blurRad="292100" dist="139700" dir="2700000" algn="tl" rotWithShape="0">
              <a:srgbClr val="333333">
                <a:alpha val="65000"/>
              </a:srgbClr>
            </a:outerShdw>
          </a:effectLst>
        </p:spPr>
      </p:pic>
      <p:cxnSp>
        <p:nvCxnSpPr>
          <p:cNvPr id="21" name="Прямая со стрелкой 20"/>
          <p:cNvCxnSpPr/>
          <p:nvPr/>
        </p:nvCxnSpPr>
        <p:spPr>
          <a:xfrm rot="10800000" flipV="1">
            <a:off x="4214810" y="2857494"/>
            <a:ext cx="571506" cy="14287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 name="Рисунок 1">
            <a:extLst>
              <a:ext uri="{FF2B5EF4-FFF2-40B4-BE49-F238E27FC236}">
                <a16:creationId xmlns:a16="http://schemas.microsoft.com/office/drawing/2014/main" id="{D044058B-6EBF-43E1-B422-977E694FAA07}"/>
              </a:ext>
            </a:extLst>
          </p:cNvPr>
          <p:cNvPicPr>
            <a:picLocks noChangeAspect="1"/>
          </p:cNvPicPr>
          <p:nvPr/>
        </p:nvPicPr>
        <p:blipFill rotWithShape="1">
          <a:blip r:embed="rId4"/>
          <a:srcRect l="64175" t="16512" r="6689" b="15250"/>
          <a:stretch/>
        </p:blipFill>
        <p:spPr>
          <a:xfrm>
            <a:off x="352425" y="2737561"/>
            <a:ext cx="3093918" cy="4075816"/>
          </a:xfrm>
          <a:prstGeom prst="rect">
            <a:avLst/>
          </a:prstGeom>
        </p:spPr>
      </p:pic>
      <p:pic>
        <p:nvPicPr>
          <p:cNvPr id="4" name="Рисунок 3">
            <a:extLst>
              <a:ext uri="{FF2B5EF4-FFF2-40B4-BE49-F238E27FC236}">
                <a16:creationId xmlns:a16="http://schemas.microsoft.com/office/drawing/2014/main" id="{299B2C7B-EBE5-4436-8256-217F2F4116BE}"/>
              </a:ext>
            </a:extLst>
          </p:cNvPr>
          <p:cNvPicPr>
            <a:picLocks noChangeAspect="1"/>
          </p:cNvPicPr>
          <p:nvPr/>
        </p:nvPicPr>
        <p:blipFill rotWithShape="1">
          <a:blip r:embed="rId5"/>
          <a:srcRect l="32675" t="16512" r="38975" b="30201"/>
          <a:stretch/>
        </p:blipFill>
        <p:spPr>
          <a:xfrm>
            <a:off x="3707904" y="3187787"/>
            <a:ext cx="3336136" cy="35273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13238339"/>
              </p:ext>
            </p:extLst>
          </p:nvPr>
        </p:nvGraphicFramePr>
        <p:xfrm>
          <a:off x="142844" y="857232"/>
          <a:ext cx="5000660"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кутник: округлені кути 8">
            <a:extLst/>
          </p:cNvPr>
          <p:cNvSpPr/>
          <p:nvPr/>
        </p:nvSpPr>
        <p:spPr>
          <a:xfrm>
            <a:off x="428625" y="142875"/>
            <a:ext cx="4572000" cy="500063"/>
          </a:xfrm>
          <a:prstGeom prst="round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ru-RU" b="1" dirty="0" err="1">
                <a:latin typeface="Times New Roman" pitchFamily="18" charset="0"/>
                <a:cs typeface="Times New Roman" pitchFamily="18" charset="0"/>
              </a:rPr>
              <a:t>Подання</a:t>
            </a:r>
            <a:r>
              <a:rPr lang="ru-RU" b="1" dirty="0">
                <a:latin typeface="Times New Roman" pitchFamily="18" charset="0"/>
                <a:cs typeface="Times New Roman" pitchFamily="18" charset="0"/>
              </a:rPr>
              <a:t> документ</a:t>
            </a:r>
            <a:r>
              <a:rPr lang="uk-UA" b="1" dirty="0">
                <a:latin typeface="Times New Roman" pitchFamily="18" charset="0"/>
                <a:cs typeface="Times New Roman" pitchFamily="18" charset="0"/>
              </a:rPr>
              <a:t>і</a:t>
            </a:r>
            <a:r>
              <a:rPr lang="ru-RU" b="1" dirty="0">
                <a:latin typeface="Times New Roman" pitchFamily="18" charset="0"/>
                <a:cs typeface="Times New Roman" pitchFamily="18" charset="0"/>
              </a:rPr>
              <a:t>в ученому секретарю</a:t>
            </a:r>
            <a:endParaRPr lang="ru-RU" dirty="0">
              <a:latin typeface="Times New Roman" pitchFamily="18" charset="0"/>
              <a:cs typeface="Times New Roman" pitchFamily="18" charset="0"/>
            </a:endParaRPr>
          </a:p>
        </p:txBody>
      </p:sp>
      <p:sp>
        <p:nvSpPr>
          <p:cNvPr id="5" name="Прямокутник: округлені кути 8">
            <a:extLst/>
          </p:cNvPr>
          <p:cNvSpPr/>
          <p:nvPr/>
        </p:nvSpPr>
        <p:spPr>
          <a:xfrm>
            <a:off x="5429256" y="142852"/>
            <a:ext cx="3571900" cy="928694"/>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uk-UA" b="1" dirty="0">
                <a:latin typeface="Times New Roman" pitchFamily="18" charset="0"/>
                <a:cs typeface="Times New Roman" pitchFamily="18" charset="0"/>
              </a:rPr>
              <a:t>Заява про </a:t>
            </a:r>
            <a:r>
              <a:rPr lang="ru-RU" b="1" dirty="0" err="1">
                <a:latin typeface="Times New Roman" pitchFamily="18" charset="0"/>
                <a:cs typeface="Times New Roman" pitchFamily="18" charset="0"/>
              </a:rPr>
              <a:t>перевірку</a:t>
            </a:r>
            <a:r>
              <a:rPr lang="ru-RU" b="1" dirty="0">
                <a:latin typeface="Times New Roman" pitchFamily="18" charset="0"/>
                <a:cs typeface="Times New Roman" pitchFamily="18" charset="0"/>
              </a:rPr>
              <a:t> </a:t>
            </a:r>
          </a:p>
          <a:p>
            <a:pPr algn="ctr" eaLnBrk="0" hangingPunct="0">
              <a:defRPr/>
            </a:pPr>
            <a:r>
              <a:rPr lang="ru-RU" b="1" dirty="0">
                <a:latin typeface="Times New Roman" pitchFamily="18" charset="0"/>
                <a:cs typeface="Times New Roman" pitchFamily="18" charset="0"/>
              </a:rPr>
              <a:t>на </a:t>
            </a:r>
            <a:r>
              <a:rPr lang="ru-RU" b="1" dirty="0" err="1">
                <a:latin typeface="Times New Roman" pitchFamily="18" charset="0"/>
                <a:cs typeface="Times New Roman" pitchFamily="18" charset="0"/>
              </a:rPr>
              <a:t>академічний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плагіат</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рукопису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дисертації</a:t>
            </a:r>
            <a:endParaRPr lang="ru-RU" dirty="0">
              <a:latin typeface="Times New Roman" pitchFamily="18" charset="0"/>
              <a:cs typeface="Times New Roman" pitchFamily="18" charset="0"/>
            </a:endParaRPr>
          </a:p>
        </p:txBody>
      </p:sp>
      <p:sp>
        <p:nvSpPr>
          <p:cNvPr id="6" name="Овал 5"/>
          <p:cNvSpPr/>
          <p:nvPr/>
        </p:nvSpPr>
        <p:spPr>
          <a:xfrm>
            <a:off x="5500688" y="1285875"/>
            <a:ext cx="3286125" cy="5715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uk-UA" sz="1600" dirty="0">
                <a:latin typeface="Times New Roman" pitchFamily="18" charset="0"/>
                <a:cs typeface="Times New Roman" pitchFamily="18" charset="0"/>
              </a:rPr>
              <a:t>Заява подається </a:t>
            </a:r>
          </a:p>
          <a:p>
            <a:pPr algn="ctr" eaLnBrk="0" hangingPunct="0">
              <a:defRPr/>
            </a:pPr>
            <a:r>
              <a:rPr lang="uk-UA" sz="1600" dirty="0">
                <a:latin typeface="Times New Roman" pitchFamily="18" charset="0"/>
                <a:cs typeface="Times New Roman" pitchFamily="18" charset="0"/>
              </a:rPr>
              <a:t>ученому секретарю</a:t>
            </a:r>
            <a:endParaRPr lang="ru-RU" sz="1600" dirty="0">
              <a:latin typeface="Times New Roman" pitchFamily="18" charset="0"/>
              <a:cs typeface="Times New Roman" pitchFamily="18" charset="0"/>
            </a:endParaRPr>
          </a:p>
        </p:txBody>
      </p:sp>
      <p:sp>
        <p:nvSpPr>
          <p:cNvPr id="7" name="Стрелка вниз 6"/>
          <p:cNvSpPr/>
          <p:nvPr/>
        </p:nvSpPr>
        <p:spPr>
          <a:xfrm>
            <a:off x="6858000" y="1071563"/>
            <a:ext cx="500063" cy="214312"/>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ru-RU"/>
          </a:p>
        </p:txBody>
      </p:sp>
      <p:sp>
        <p:nvSpPr>
          <p:cNvPr id="8" name="Горизонтальный свиток 7"/>
          <p:cNvSpPr/>
          <p:nvPr/>
        </p:nvSpPr>
        <p:spPr>
          <a:xfrm>
            <a:off x="5429250" y="1928813"/>
            <a:ext cx="3571875" cy="1357312"/>
          </a:xfrm>
          <a:prstGeom prst="horizontalScroll">
            <a:avLst/>
          </a:prstGeom>
          <a:solidFill>
            <a:schemeClr val="accent4">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uk-UA" dirty="0">
                <a:solidFill>
                  <a:schemeClr val="tx1"/>
                </a:solidFill>
                <a:latin typeface="Times New Roman" pitchFamily="18" charset="0"/>
                <a:cs typeface="Times New Roman" pitchFamily="18" charset="0"/>
              </a:rPr>
              <a:t>Довідка / звіт про результати перевірки на академічний плагіат рукопису дисертації</a:t>
            </a:r>
            <a:endParaRPr lang="ru-RU" dirty="0">
              <a:solidFill>
                <a:schemeClr val="tx1"/>
              </a:solidFill>
              <a:latin typeface="Times New Roman" pitchFamily="18" charset="0"/>
              <a:cs typeface="Times New Roman" pitchFamily="18" charset="0"/>
            </a:endParaRPr>
          </a:p>
        </p:txBody>
      </p:sp>
      <p:pic>
        <p:nvPicPr>
          <p:cNvPr id="41993" name="Рисунок 8"/>
          <p:cNvPicPr>
            <a:picLocks noChangeAspect="1"/>
          </p:cNvPicPr>
          <p:nvPr/>
        </p:nvPicPr>
        <p:blipFill>
          <a:blip r:embed="rId8"/>
          <a:srcRect/>
          <a:stretch>
            <a:fillRect/>
          </a:stretch>
        </p:blipFill>
        <p:spPr bwMode="auto">
          <a:xfrm>
            <a:off x="5500688" y="3373438"/>
            <a:ext cx="3295650" cy="1009650"/>
          </a:xfrm>
          <a:prstGeom prst="rect">
            <a:avLst/>
          </a:prstGeom>
          <a:noFill/>
          <a:ln w="9525">
            <a:noFill/>
            <a:miter lim="800000"/>
            <a:headEnd/>
            <a:tailEnd/>
          </a:ln>
        </p:spPr>
      </p:pic>
      <p:pic>
        <p:nvPicPr>
          <p:cNvPr id="41994" name="Picture 2" descr="Як та які форми звітності можна подавати в електронному вигляді |  Бухгалтерский сервис «Интерактивная бухгалтерия»"/>
          <p:cNvPicPr>
            <a:picLocks noChangeAspect="1" noChangeArrowheads="1"/>
          </p:cNvPicPr>
          <p:nvPr/>
        </p:nvPicPr>
        <p:blipFill>
          <a:blip r:embed="rId9"/>
          <a:srcRect/>
          <a:stretch>
            <a:fillRect/>
          </a:stretch>
        </p:blipFill>
        <p:spPr bwMode="auto">
          <a:xfrm>
            <a:off x="1331913" y="4567238"/>
            <a:ext cx="2447925" cy="214788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Waveform</Template>
  <TotalTime>6508</TotalTime>
  <Words>2054</Words>
  <Application>Microsoft Office PowerPoint</Application>
  <PresentationFormat>Екран (4:3)</PresentationFormat>
  <Paragraphs>195</Paragraphs>
  <Slides>21</Slides>
  <Notes>10</Notes>
  <HiddenSlides>0</HiddenSlides>
  <MMClips>0</MMClips>
  <ScaleCrop>false</ScaleCrop>
  <HeadingPairs>
    <vt:vector size="6" baseType="variant">
      <vt:variant>
        <vt:lpstr>Використані шрифти</vt:lpstr>
      </vt:variant>
      <vt:variant>
        <vt:i4>10</vt:i4>
      </vt:variant>
      <vt:variant>
        <vt:lpstr>Тема</vt:lpstr>
      </vt:variant>
      <vt:variant>
        <vt:i4>2</vt:i4>
      </vt:variant>
      <vt:variant>
        <vt:lpstr>Заголовки слайдів</vt:lpstr>
      </vt:variant>
      <vt:variant>
        <vt:i4>21</vt:i4>
      </vt:variant>
    </vt:vector>
  </HeadingPairs>
  <TitlesOfParts>
    <vt:vector size="33" baseType="lpstr">
      <vt:lpstr>Arial</vt:lpstr>
      <vt:lpstr>Bookman Old Style</vt:lpstr>
      <vt:lpstr>Calibri</vt:lpstr>
      <vt:lpstr>Cambria</vt:lpstr>
      <vt:lpstr>Candara</vt:lpstr>
      <vt:lpstr>Gill Sans MT</vt:lpstr>
      <vt:lpstr>Symbol</vt:lpstr>
      <vt:lpstr>Times New Roman</vt:lpstr>
      <vt:lpstr>Wingdings</vt:lpstr>
      <vt:lpstr>Wingdings 3</vt:lpstr>
      <vt:lpstr>2_Волна</vt:lpstr>
      <vt:lpstr>Начальная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Відділ науково- дослідної роботи</cp:lastModifiedBy>
  <cp:revision>729</cp:revision>
  <cp:lastPrinted>2020-08-26T13:44:55Z</cp:lastPrinted>
  <dcterms:created xsi:type="dcterms:W3CDTF">2017-12-14T18:41:51Z</dcterms:created>
  <dcterms:modified xsi:type="dcterms:W3CDTF">2022-02-16T09:09:21Z</dcterms:modified>
</cp:coreProperties>
</file>